
<file path=[Content_Types].xml><?xml version="1.0" encoding="utf-8"?>
<Types xmlns="http://schemas.openxmlformats.org/package/2006/content-types">
  <Default Extension="rels" ContentType="application/vnd.openxmlformats-package.relationships+xml"/>
  <Default Extension="jpeg" ContentType="image/jpeg"/>
  <Default Extension="png" ContentType="image/png"/>
  <Default Extension="tiff" ContentType="image/tiff"/>
  <Override PartName="/docProps/app.xml" ContentType="application/vnd.openxmlformats-officedocument.extended-properties+xml"/>
  <Override PartName="/docProps/core.xml" ContentType="application/vnd.openxmlformats-package.core-properties+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s>
</file>

<file path=ppt/presentation.xml><?xml version="1.0" encoding="utf-8"?>
<!--Generated by Aspose.Slides for .NET 17.3-->
<p:presentation xmlns:r="http://schemas.openxmlformats.org/officeDocument/2006/relationships" xmlns:a="http://schemas.openxmlformats.org/drawingml/2006/main" xmlns:p="http://schemas.openxmlformats.org/presentationml/2006/main" removePersonalInfoOnSave="1" saveSubsetFonts="1">
  <p:sldMasterIdLst>
    <p:sldMasterId id="2147483660" r:id="rId1"/>
  </p:sldMasterIdLst>
  <p:notesMasterIdLst>
    <p:notesMasterId r:id="rId2"/>
  </p:notesMasterIdLst>
  <p:handoutMasterIdLst>
    <p:handoutMasterId r:id="rId3"/>
  </p:handoutMasterIdLst>
  <p:sldIdLst>
    <p:sldId id="263" r:id="rId4"/>
    <p:sldId id="383" r:id="rId5"/>
    <p:sldId id="396" r:id="rId6"/>
    <p:sldId id="401" r:id="rId7"/>
    <p:sldId id="399" r:id="rId8"/>
    <p:sldId id="400" r:id="rId9"/>
    <p:sldId id="391" r:id="rId10"/>
    <p:sldId id="397" r:id="rId11"/>
    <p:sldId id="398" r:id="rId12"/>
  </p:sldIdLst>
  <p:sldSz cx="12192000" cy="6858000"/>
  <p:notesSz cx="6858000" cy="9144000"/>
  <p:custDataLst>
    <p:tags r:id="rId1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id="{E881A24B-4D50-4FA5-A0F5-12DDF92166F3}">
          <p14:sldIdLst>
            <p14:sldId id="263"/>
            <p14:sldId id="383"/>
            <p14:sldId id="396"/>
            <p14:sldId id="401"/>
            <p14:sldId id="399"/>
            <p14:sldId id="400"/>
            <p14:sldId id="391"/>
            <p14:sldId id="397"/>
            <p14:sldId id="398"/>
          </p14:sldIdLst>
        </p14:section>
        <p14:section name="OPPM Brand Guidelines" id="{CD5B4F5E-2411-49A2-996B-D9B850693D43}">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DCF3"/>
    <a:srgbClr val="D9DDE2"/>
    <a:srgbClr val="E2E2E2"/>
    <a:srgbClr val="B8B8B8"/>
    <a:srgbClr val="CB1B38"/>
    <a:srgbClr val="FA4040"/>
    <a:srgbClr val="007FB3"/>
    <a:srgbClr val="0354A5"/>
    <a:srgbClr val="008250"/>
    <a:srgbClr val="FFAD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659" autoAdjust="0"/>
    <p:restoredTop sz="96393" autoAdjust="0"/>
  </p:normalViewPr>
  <p:slideViewPr>
    <p:cSldViewPr snapToGrid="0">
      <p:cViewPr varScale="1">
        <p:scale>
          <a:sx n="132" d="100"/>
          <a:sy n="132" d="100"/>
        </p:scale>
        <p:origin x="176" y="528"/>
      </p:cViewPr>
      <p:guideLst>
        <p:guide orient="horz" pos="2160"/>
        <p:guide pos="3840"/>
      </p:guideLst>
    </p:cSldViewPr>
  </p:slideViewPr>
  <p:notesTextViewPr>
    <p:cViewPr>
      <p:scale>
        <a:sx n="1" d="1"/>
        <a:sy n="1" d="1"/>
      </p:scale>
      <p:origin x="0" y="0"/>
    </p:cViewPr>
  </p:notesTextViewPr>
  <p:sorterViewPr>
    <p:cViewPr>
      <p:scale>
        <a:sx n="90" d="100"/>
        <a:sy n="90" d="100"/>
      </p:scale>
      <p:origin x="0" y="-400"/>
    </p:cViewPr>
  </p:sorterViewPr>
  <p:notesViewPr>
    <p:cSldViewPr>
      <p:cViewPr>
        <p:scale>
          <a:sx n="0" d="100"/>
          <a:sy n="0" d="100"/>
        </p:scale>
        <p:origin x="0" y="0"/>
      </p:cViewPr>
    </p:cSldViewPr>
  </p:notesViewPr>
  <p:gridSpacing cx="76200" cy="76200"/>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7.xml" /><Relationship Id="rId11" Type="http://schemas.openxmlformats.org/officeDocument/2006/relationships/slide" Target="slides/slide8.xml" /><Relationship Id="rId12" Type="http://schemas.openxmlformats.org/officeDocument/2006/relationships/slide" Target="slides/slide9.xml" /><Relationship Id="rId13" Type="http://schemas.openxmlformats.org/officeDocument/2006/relationships/tags" Target="tags/tag1.xml" /><Relationship Id="rId14" Type="http://schemas.openxmlformats.org/officeDocument/2006/relationships/presProps" Target="presProps.xml" /><Relationship Id="rId15" Type="http://schemas.openxmlformats.org/officeDocument/2006/relationships/viewProps" Target="viewProps.xml" /><Relationship Id="rId16" Type="http://schemas.openxmlformats.org/officeDocument/2006/relationships/theme" Target="theme/theme1.xml" /><Relationship Id="rId17" Type="http://schemas.openxmlformats.org/officeDocument/2006/relationships/tableStyles" Target="tableStyles.xml" /><Relationship Id="rId2" Type="http://schemas.openxmlformats.org/officeDocument/2006/relationships/notesMaster" Target="notesMasters/notesMaster1.xml" /><Relationship Id="rId3" Type="http://schemas.openxmlformats.org/officeDocument/2006/relationships/handoutMaster" Target="handoutMasters/handoutMaster1.xml" /><Relationship Id="rId4" Type="http://schemas.openxmlformats.org/officeDocument/2006/relationships/slide" Target="slides/slide1.xml" /><Relationship Id="rId5" Type="http://schemas.openxmlformats.org/officeDocument/2006/relationships/slide" Target="slides/slide2.xml" /><Relationship Id="rId6" Type="http://schemas.openxmlformats.org/officeDocument/2006/relationships/slide" Target="slides/slide3.xml" /><Relationship Id="rId7" Type="http://schemas.openxmlformats.org/officeDocument/2006/relationships/slide" Target="slides/slide4.xml" /><Relationship Id="rId8" Type="http://schemas.openxmlformats.org/officeDocument/2006/relationships/slide" Target="slides/slide5.xml" /><Relationship Id="rId9" Type="http://schemas.openxmlformats.org/officeDocument/2006/relationships/slide" Target="slides/slide6.xml" /></Relationships>
</file>

<file path=ppt/diagrams/colors1.xml><?xml version="1.0" encoding="utf-8"?>
<dgm:colorsDef xmlns:a="http://schemas.openxmlformats.org/drawingml/2006/main" xmlns:dgm="http://schemas.openxmlformats.org/drawingml/2006/diagram"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a="http://schemas.openxmlformats.org/drawingml/2006/main" xmlns:dgm="http://schemas.openxmlformats.org/drawingml/2006/diagram"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a="http://schemas.openxmlformats.org/drawingml/2006/main" xmlns:dgm="http://schemas.openxmlformats.org/drawingml/2006/diagram"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a="http://schemas.openxmlformats.org/drawingml/2006/main" xmlns:r="http://schemas.openxmlformats.org/officeDocument/2006/relationships" xmlns:dgm="http://schemas.openxmlformats.org/drawingml/2006/diagram">
  <dgm:ptLst>
    <dgm:pt modelId="{CA02B4AE-2924-9646-8224-624558DB6865}" type="doc">
      <dgm:prSet loTypeId="urn:microsoft.com/office/officeart/2008/layout/VerticalCurvedList" loCatId="" qsTypeId="urn:microsoft.com/office/officeart/2005/8/quickstyle/simple4" qsCatId="simple" csTypeId="urn:microsoft.com/office/officeart/2005/8/colors/colorful1" csCatId="colorful" phldr="1"/>
      <dgm:spPr/>
      <dgm:t>
        <a:bodyPr/>
        <a:lstStyle/>
        <a:p>
          <a:endParaRPr lang="en-US"/>
        </a:p>
      </dgm:t>
    </dgm:pt>
    <dgm:pt modelId="{0C554A70-DFA6-6F40-9930-77C47D8BF68D}" type="parTrans" cxnId="{F148BB79-1FB0-43DC-8F20-9827C27D675F}">
      <dgm:prSet/>
      <dgm:spPr/>
      <dgm:t>
        <a:bodyPr/>
        <a:lstStyle/>
        <a:p>
          <a:endParaRPr lang="en-US"/>
        </a:p>
      </dgm:t>
    </dgm:pt>
    <dgm:pt modelId="{94812019-18A7-824E-A802-FFA43C39846A}">
      <dgm:prSet phldrT="[Text]" custT="1"/>
      <dgm:spPr>
        <a:effectLst>
          <a:outerShdw blurRad="50800" dist="76200" dir="2700000" algn="tl" rotWithShape="0">
            <a:prstClr val="black">
              <a:alpha val="40000"/>
            </a:prstClr>
          </a:outerShdw>
        </a:effectLst>
        <a:scene3d>
          <a:camera prst="orthographicFront"/>
          <a:lightRig rig="threePt" dir="t"/>
        </a:scene3d>
        <a:sp3d>
          <a:bevelT/>
        </a:sp3d>
      </dgm:spPr>
      <dgm:t>
        <a:bodyPr/>
        <a:lstStyle/>
        <a:p>
          <a:r>
            <a:rPr lang="en-US" sz="1400" smtClean="0"/>
            <a:t>To provide group members with no-cost education, valuable resources, skillful collaborators, honest feedback, growth strategy and execution support, and access to capital -- all focused at the intersection of the healthcare vertical and blockchain technology. </a:t>
          </a:r>
          <a:endParaRPr lang="en-US" sz="1400"/>
        </a:p>
      </dgm:t>
    </dgm:pt>
    <dgm:pt modelId="{9E62014D-D438-404D-8BA8-7C42CF391258}" type="sibTrans" cxnId="{F148BB79-1FB0-43DC-8F20-9827C27D675F}">
      <dgm:prSet/>
      <dgm:spPr/>
      <dgm:t>
        <a:bodyPr/>
        <a:lstStyle/>
        <a:p>
          <a:endParaRPr lang="en-US"/>
        </a:p>
      </dgm:t>
    </dgm:pt>
    <dgm:pt modelId="{FDC60A0D-9B6B-CF4B-8F5B-2DB7DC560178}" type="parTrans" cxnId="{DDAAC5E7-1E94-4AC0-88DF-E9AE8BA22950}">
      <dgm:prSet/>
      <dgm:spPr/>
      <dgm:t>
        <a:bodyPr/>
        <a:lstStyle/>
        <a:p>
          <a:endParaRPr lang="en-US"/>
        </a:p>
      </dgm:t>
    </dgm:pt>
    <dgm:pt modelId="{158232F1-0F9B-DC48-93A5-2F9A62EAB882}">
      <dgm:prSet phldrT="[Text]" custT="1"/>
      <dgm:spPr>
        <a:effectLst>
          <a:outerShdw blurRad="50800" dist="76200" dir="2700000" algn="tl" rotWithShape="0">
            <a:prstClr val="black">
              <a:alpha val="40000"/>
            </a:prstClr>
          </a:outerShdw>
        </a:effectLst>
        <a:scene3d>
          <a:camera prst="orthographicFront"/>
          <a:lightRig rig="threePt" dir="t"/>
        </a:scene3d>
        <a:sp3d>
          <a:bevelT/>
        </a:sp3d>
      </dgm:spPr>
      <dgm:t>
        <a:bodyPr/>
        <a:lstStyle/>
        <a:p>
          <a:r>
            <a:rPr lang="en-US" sz="1400" smtClean="0"/>
            <a:t>Group members have formed many interdisciplinary Sector Teams and organized projects that have led to successful ventures, growth of existing ventures, distributed ledger technology adoption at scale, and meaningful progress against healthcare’s greatest challenges.  We have provided no-cost education to thousands of healthcare professionals from around the world, and participated meaningfully in industry self-regulation and standards initiatives.   </a:t>
          </a:r>
          <a:endParaRPr lang="en-US" sz="1400"/>
        </a:p>
      </dgm:t>
    </dgm:pt>
    <dgm:pt modelId="{C5076B36-B668-CA45-A8C9-75283880934C}" type="sibTrans" cxnId="{DDAAC5E7-1E94-4AC0-88DF-E9AE8BA22950}">
      <dgm:prSet/>
      <dgm:spPr/>
      <dgm:t>
        <a:bodyPr/>
        <a:lstStyle/>
        <a:p>
          <a:endParaRPr lang="en-US"/>
        </a:p>
      </dgm:t>
    </dgm:pt>
    <dgm:pt modelId="{9A84AB39-107E-8241-97E7-BDEFE20C40F9}" type="pres">
      <dgm:prSet presAssocID="{CA02B4AE-2924-9646-8224-624558DB6865}" presName="Name0">
        <dgm:presLayoutVars>
          <dgm:chMax val="7"/>
          <dgm:chPref val="7"/>
          <dgm:dir/>
        </dgm:presLayoutVars>
      </dgm:prSet>
      <dgm:spPr/>
      <dgm:t>
        <a:bodyPr/>
        <a:lstStyle/>
        <a:p>
          <a:endParaRPr lang="en-US"/>
        </a:p>
      </dgm:t>
    </dgm:pt>
    <dgm:pt modelId="{72D7111F-09A6-5247-AFFB-46ED34454475}" type="pres">
      <dgm:prSet presAssocID="{CA02B4AE-2924-9646-8224-624558DB6865}" presName="Name1"/>
      <dgm:spPr/>
      <dgm:t>
        <a:bodyPr/>
        <a:lstStyle/>
        <a:p/>
      </dgm:t>
    </dgm:pt>
    <dgm:pt modelId="{4DB419B1-C8C9-034F-81DF-AFBE7F7ED185}" type="pres">
      <dgm:prSet presAssocID="{CA02B4AE-2924-9646-8224-624558DB6865}" presName="cycle"/>
      <dgm:spPr/>
      <dgm:t>
        <a:bodyPr/>
        <a:lstStyle/>
        <a:p/>
      </dgm:t>
    </dgm:pt>
    <dgm:pt modelId="{8213B7CD-BC53-7542-B7FD-0260598C9282}" type="pres">
      <dgm:prSet presAssocID="{CA02B4AE-2924-9646-8224-624558DB6865}" presName="srcNode" presStyleLbl="node1" presStyleCnt="4"/>
      <dgm:spPr/>
      <dgm:t>
        <a:bodyPr/>
        <a:lstStyle/>
        <a:p/>
      </dgm:t>
    </dgm:pt>
    <dgm:pt modelId="{A4EDF60F-C2CA-9B41-A4B8-6B795142E03B}" type="pres">
      <dgm:prSet presAssocID="{CA02B4AE-2924-9646-8224-624558DB6865}" presName="conn" presStyleLbl="parChTrans1D2" presStyleCnt="1"/>
      <dgm:spPr/>
      <dgm:t>
        <a:bodyPr/>
        <a:lstStyle/>
        <a:p>
          <a:endParaRPr lang="en-US"/>
        </a:p>
      </dgm:t>
    </dgm:pt>
    <dgm:pt modelId="{32D55E41-6D3E-4C44-A592-F5A7D2FAE189}" type="pres">
      <dgm:prSet presAssocID="{CA02B4AE-2924-9646-8224-624558DB6865}" presName="extraNode" presStyleLbl="node1" presStyleIdx="1" presStyleCnt="4"/>
      <dgm:spPr/>
      <dgm:t>
        <a:bodyPr/>
        <a:lstStyle/>
        <a:p/>
      </dgm:t>
    </dgm:pt>
    <dgm:pt modelId="{87BF9FF9-573F-7E45-BCF9-6D9B2C90371F}" type="pres">
      <dgm:prSet presAssocID="{CA02B4AE-2924-9646-8224-624558DB6865}" presName="dstNode" presStyleLbl="node1" presStyleIdx="1" presStyleCnt="4"/>
      <dgm:spPr/>
      <dgm:t>
        <a:bodyPr/>
        <a:lstStyle/>
        <a:p/>
      </dgm:t>
    </dgm:pt>
    <dgm:pt modelId="{30EB63E6-9EF0-364E-8D0D-E0F8600AA6E9}" type="pres">
      <dgm:prSet presAssocID="{94812019-18A7-824E-A802-FFA43C39846A}" presName="text_1" presStyleLbl="node1" presStyleIdx="2" presStyleCnt="4">
        <dgm:presLayoutVars>
          <dgm:bulletEnabled val="1"/>
        </dgm:presLayoutVars>
      </dgm:prSet>
      <dgm:spPr/>
      <dgm:t>
        <a:bodyPr/>
        <a:lstStyle/>
        <a:p>
          <a:endParaRPr lang="en-US"/>
        </a:p>
      </dgm:t>
    </dgm:pt>
    <dgm:pt modelId="{69B126CD-37EA-224B-8A13-622E40318CB4}" type="pres">
      <dgm:prSet presAssocID="{94812019-18A7-824E-A802-FFA43C39846A}" presName="accent_1"/>
      <dgm:spPr/>
      <dgm:t>
        <a:bodyPr/>
        <a:lstStyle/>
        <a:p/>
      </dgm:t>
    </dgm:pt>
    <dgm:pt modelId="{9906895D-88F2-6C4A-820B-2D8C3E1F5BF0}" type="pres">
      <dgm:prSet presAssocID="{94812019-18A7-824E-A802-FFA43C39846A}" presName="accentRepeatNode" presStyleLbl="solidFgAcc1" presStyleCnt="2"/>
      <dgm:spPr/>
      <dgm:t>
        <a:bodyPr/>
        <a:lstStyle/>
        <a:p/>
      </dgm:t>
    </dgm:pt>
    <dgm:pt modelId="{1613754A-3806-374E-8854-7B38F3603207}" type="pres">
      <dgm:prSet presAssocID="{158232F1-0F9B-DC48-93A5-2F9A62EAB882}" presName="text_2" presStyleLbl="node1" presStyleIdx="3" presStyleCnt="4">
        <dgm:presLayoutVars>
          <dgm:bulletEnabled val="1"/>
        </dgm:presLayoutVars>
      </dgm:prSet>
      <dgm:spPr/>
      <dgm:t>
        <a:bodyPr/>
        <a:lstStyle/>
        <a:p>
          <a:endParaRPr lang="en-US"/>
        </a:p>
      </dgm:t>
    </dgm:pt>
    <dgm:pt modelId="{E055BD13-CD09-1347-83D5-7DD84528F63C}" type="pres">
      <dgm:prSet presAssocID="{158232F1-0F9B-DC48-93A5-2F9A62EAB882}" presName="accent_2"/>
      <dgm:spPr/>
      <dgm:t>
        <a:bodyPr/>
        <a:lstStyle/>
        <a:p/>
      </dgm:t>
    </dgm:pt>
    <dgm:pt modelId="{162010F7-CC24-4343-9DBC-511A7A90227E}" type="pres">
      <dgm:prSet presAssocID="{158232F1-0F9B-DC48-93A5-2F9A62EAB882}" presName="accentRepeatNode" presStyleLbl="solidFgAcc1" presStyleIdx="1" presStyleCnt="2"/>
      <dgm:spPr/>
      <dgm:t>
        <a:bodyPr/>
        <a:lstStyle/>
        <a:p/>
      </dgm:t>
    </dgm:pt>
  </dgm:ptLst>
  <dgm:cxnLst>
    <dgm:cxn modelId="{F148BB79-1FB0-43DC-8F20-9827C27D675F}" srcId="{CA02B4AE-2924-9646-8224-624558DB6865}" destId="{94812019-18A7-824E-A802-FFA43C39846A}" srcOrd="0" destOrd="0" parTransId="{0C554A70-DFA6-6F40-9930-77C47D8BF68D}" sibTransId="{9E62014D-D438-404D-8BA8-7C42CF391258}"/>
    <dgm:cxn modelId="{DDAAC5E7-1E94-4AC0-88DF-E9AE8BA22950}" srcId="{CA02B4AE-2924-9646-8224-624558DB6865}" destId="{158232F1-0F9B-DC48-93A5-2F9A62EAB882}" srcOrd="1" destOrd="0" parTransId="{FDC60A0D-9B6B-CF4B-8F5B-2DB7DC560178}" sibTransId="{C5076B36-B668-CA45-A8C9-75283880934C}"/>
    <dgm:cxn modelId="{825BE25B-B274-45FD-8E96-BCCB53F70BCF}" type="presOf" srcId="{CA02B4AE-2924-9646-8224-624558DB6865}" destId="{9A84AB39-107E-8241-97E7-BDEFE20C40F9}" srcOrd="0" destOrd="0" presId="urn:microsoft.com/office/officeart/2008/layout/VerticalCurvedList"/>
    <dgm:cxn modelId="{E4242055-5EEC-47B8-8581-C2FFB84D1FB2}" type="presParOf" srcId="{9A84AB39-107E-8241-97E7-BDEFE20C40F9}" destId="{72D7111F-09A6-5247-AFFB-46ED34454475}" srcOrd="0" destOrd="0" presId="urn:microsoft.com/office/officeart/2008/layout/VerticalCurvedList"/>
    <dgm:cxn modelId="{BA33B07F-DEA1-44F9-8022-D20AA49BC81B}" type="presParOf" srcId="{72D7111F-09A6-5247-AFFB-46ED34454475}" destId="{4DB419B1-C8C9-034F-81DF-AFBE7F7ED185}" srcOrd="0" destOrd="0" presId="urn:microsoft.com/office/officeart/2008/layout/VerticalCurvedList"/>
    <dgm:cxn modelId="{F6832ABB-B769-44F1-98FF-9F6FBC697D33}" type="presParOf" srcId="{4DB419B1-C8C9-034F-81DF-AFBE7F7ED185}" destId="{8213B7CD-BC53-7542-B7FD-0260598C9282}" srcOrd="0" destOrd="0" presId="urn:microsoft.com/office/officeart/2008/layout/VerticalCurvedList"/>
    <dgm:cxn modelId="{201D88A1-E936-4F39-A932-FAB974C189A1}" type="presParOf" srcId="{4DB419B1-C8C9-034F-81DF-AFBE7F7ED185}" destId="{A4EDF60F-C2CA-9B41-A4B8-6B795142E03B}" srcOrd="1" destOrd="0" presId="urn:microsoft.com/office/officeart/2008/layout/VerticalCurvedList"/>
    <dgm:cxn modelId="{098B2E8C-9C92-4464-9172-673DEC5D610F}" type="presOf" srcId="{9E62014D-D438-404D-8BA8-7C42CF391258}" destId="{A4EDF60F-C2CA-9B41-A4B8-6B795142E03B}" srcOrd="0" destOrd="0" presId="urn:microsoft.com/office/officeart/2008/layout/VerticalCurvedList"/>
    <dgm:cxn modelId="{40CE95FB-C718-4097-9EA7-95DB53C6D849}" type="presParOf" srcId="{4DB419B1-C8C9-034F-81DF-AFBE7F7ED185}" destId="{32D55E41-6D3E-4C44-A592-F5A7D2FAE189}" srcOrd="2" destOrd="0" presId="urn:microsoft.com/office/officeart/2008/layout/VerticalCurvedList"/>
    <dgm:cxn modelId="{EE065DB4-87F6-4344-AD55-AEE7B764E8C7}" type="presParOf" srcId="{4DB419B1-C8C9-034F-81DF-AFBE7F7ED185}" destId="{87BF9FF9-573F-7E45-BCF9-6D9B2C90371F}" srcOrd="3" destOrd="0" presId="urn:microsoft.com/office/officeart/2008/layout/VerticalCurvedList"/>
    <dgm:cxn modelId="{C475DF31-BB23-4735-A8F5-805FB4267DF6}" type="presParOf" srcId="{72D7111F-09A6-5247-AFFB-46ED34454475}" destId="{30EB63E6-9EF0-364E-8D0D-E0F8600AA6E9}" srcOrd="1" destOrd="0" presId="urn:microsoft.com/office/officeart/2008/layout/VerticalCurvedList"/>
    <dgm:cxn modelId="{D119A8F3-0A88-46F0-9BA7-02B79FC85EDB}" type="presOf" srcId="{94812019-18A7-824E-A802-FFA43C39846A}" destId="{30EB63E6-9EF0-364E-8D0D-E0F8600AA6E9}" srcOrd="0" destOrd="0" presId="urn:microsoft.com/office/officeart/2008/layout/VerticalCurvedList"/>
    <dgm:cxn modelId="{3EC68CA7-15F6-4CD8-B1B3-9E1FFB863401}" type="presParOf" srcId="{72D7111F-09A6-5247-AFFB-46ED34454475}" destId="{69B126CD-37EA-224B-8A13-622E40318CB4}" srcOrd="2" destOrd="0" presId="urn:microsoft.com/office/officeart/2008/layout/VerticalCurvedList"/>
    <dgm:cxn modelId="{41D02B8D-BFAA-4090-B737-F5F5977E4DDE}" type="presParOf" srcId="{69B126CD-37EA-224B-8A13-622E40318CB4}" destId="{9906895D-88F2-6C4A-820B-2D8C3E1F5BF0}" srcOrd="0" destOrd="0" presId="urn:microsoft.com/office/officeart/2008/layout/VerticalCurvedList"/>
    <dgm:cxn modelId="{349832BB-C3D0-45D6-8960-C9F998B21646}" type="presParOf" srcId="{72D7111F-09A6-5247-AFFB-46ED34454475}" destId="{1613754A-3806-374E-8854-7B38F3603207}" srcOrd="3" destOrd="0" presId="urn:microsoft.com/office/officeart/2008/layout/VerticalCurvedList"/>
    <dgm:cxn modelId="{163A955A-FFCF-4B95-A7EB-FD7E55B70685}" type="presOf" srcId="{158232F1-0F9B-DC48-93A5-2F9A62EAB882}" destId="{1613754A-3806-374E-8854-7B38F3603207}" srcOrd="0" destOrd="0" presId="urn:microsoft.com/office/officeart/2008/layout/VerticalCurvedList"/>
    <dgm:cxn modelId="{05376575-79B4-481C-922C-EBB6F57070F8}" type="presParOf" srcId="{72D7111F-09A6-5247-AFFB-46ED34454475}" destId="{E055BD13-CD09-1347-83D5-7DD84528F63C}" srcOrd="4" destOrd="0" presId="urn:microsoft.com/office/officeart/2008/layout/VerticalCurvedList"/>
    <dgm:cxn modelId="{C2992A4F-81E8-4ADC-A797-A16BB3BAA249}" type="presParOf" srcId="{E055BD13-CD09-1347-83D5-7DD84528F63C}" destId="{162010F7-CC24-4343-9DBC-511A7A90227E}" srcOrd="0" destOrd="0" presId="urn:microsoft.com/office/officeart/2008/layout/VerticalCurvedList"/>
  </dgm:cxnLst>
  <dgm:bg/>
  <dgm:whole/>
  <dgm:extLst>
    <a:ext uri="http://schemas.microsoft.com/office/drawing/2008/diagram">
      <dsp:dataModelExt xmlns:dsp="http://schemas.microsoft.com/office/drawing/2008/diagram" relId="rId3" minVer="http://schemas.openxmlformats.org/drawingml/2006/main"/>
    </a:ext>
  </dgm:extLst>
</dgm:dataModel>
</file>

<file path=ppt/diagrams/data2.xml><?xml version="1.0" encoding="utf-8"?>
<dgm:dataModel xmlns:a="http://schemas.openxmlformats.org/drawingml/2006/main" xmlns:r="http://schemas.openxmlformats.org/officeDocument/2006/relationships" xmlns:dgm="http://schemas.openxmlformats.org/drawingml/2006/diagram">
  <dgm:ptLst>
    <dgm:pt modelId="{05F1DA7C-498D-4545-B249-FF6604963D12}" type="doc">
      <dgm:prSet loTypeId="urn:microsoft.com/office/officeart/2005/8/layout/arrow5" loCatId="" qsTypeId="urn:microsoft.com/office/officeart/2005/8/quickstyle/simple4" qsCatId="simple" csTypeId="urn:microsoft.com/office/officeart/2005/8/colors/colorful1" csCatId="colorful" phldr="1"/>
      <dgm:spPr/>
      <dgm:t>
        <a:bodyPr/>
        <a:lstStyle/>
        <a:p>
          <a:endParaRPr lang="en-US"/>
        </a:p>
      </dgm:t>
    </dgm:pt>
    <dgm:pt modelId="{34BC8877-CCFA-4C4E-BC03-4D1B6727CE9B}" type="parTrans" cxnId="{19DD725D-D793-453F-B93B-F9BB08019898}">
      <dgm:prSet/>
      <dgm:spPr/>
      <dgm:t>
        <a:bodyPr/>
        <a:lstStyle/>
        <a:p>
          <a:endParaRPr lang="en-US"/>
        </a:p>
      </dgm:t>
    </dgm:pt>
    <dgm:pt modelId="{F7775C62-22E7-9549-A637-77456EE7C3BC}">
      <dgm:prSet phldrT="[Text]" custT="1"/>
      <dgm:spPr>
        <a:effectLst>
          <a:outerShdw blurRad="50800" dist="76200" dir="2700000" algn="tl" rotWithShape="0">
            <a:prstClr val="black">
              <a:alpha val="40000"/>
            </a:prstClr>
          </a:outerShdw>
        </a:effectLst>
        <a:scene3d>
          <a:camera prst="orthographicFront"/>
          <a:lightRig rig="threePt" dir="t"/>
        </a:scene3d>
        <a:sp3d>
          <a:bevelT/>
        </a:sp3d>
      </dgm:spPr>
      <dgm:t>
        <a:bodyPr/>
        <a:lstStyle/>
        <a:p>
          <a:r>
            <a:rPr lang="en-US" sz="2800" i="1" smtClean="0"/>
            <a:t>Tysons First-Wednesdays</a:t>
          </a:r>
          <a:endParaRPr lang="en-US" sz="2800" i="1"/>
        </a:p>
      </dgm:t>
    </dgm:pt>
    <dgm:pt modelId="{42FFD785-4A62-3D4B-BC49-9D8B9F88D919}" type="sibTrans" cxnId="{19DD725D-D793-453F-B93B-F9BB08019898}">
      <dgm:prSet/>
      <dgm:spPr/>
      <dgm:t>
        <a:bodyPr/>
        <a:lstStyle/>
        <a:p>
          <a:endParaRPr lang="en-US"/>
        </a:p>
      </dgm:t>
    </dgm:pt>
    <dgm:pt modelId="{B2D63CFB-97FE-DA40-A999-BA94DFB37EE8}" type="parTrans" cxnId="{DEF26526-45CD-417A-9268-EF3AAEA5BF35}">
      <dgm:prSet/>
      <dgm:spPr/>
      <dgm:t>
        <a:bodyPr/>
        <a:lstStyle/>
        <a:p>
          <a:endParaRPr lang="en-US"/>
        </a:p>
      </dgm:t>
    </dgm:pt>
    <dgm:pt modelId="{35F3E4D6-C59D-BA48-B738-6E6BAC828BF4}">
      <dgm:prSet phldrT="[Text]" custT="1"/>
      <dgm:spPr>
        <a:effectLst>
          <a:outerShdw blurRad="50800" dist="76200" dir="2700000" algn="tl" rotWithShape="0">
            <a:prstClr val="black">
              <a:alpha val="40000"/>
            </a:prstClr>
          </a:outerShdw>
        </a:effectLst>
        <a:scene3d>
          <a:camera prst="orthographicFront"/>
          <a:lightRig rig="threePt" dir="t"/>
        </a:scene3d>
        <a:sp3d>
          <a:bevelT/>
        </a:sp3d>
      </dgm:spPr>
      <dgm:t>
        <a:bodyPr/>
        <a:lstStyle/>
        <a:p>
          <a:r>
            <a:rPr lang="en-US" sz="2800" i="1" smtClean="0"/>
            <a:t>Virtual Third-Tuesdays</a:t>
          </a:r>
          <a:endParaRPr lang="en-US" sz="2800" i="1"/>
        </a:p>
      </dgm:t>
    </dgm:pt>
    <dgm:pt modelId="{512ABAF8-125E-C844-B529-A9AF36EE0CA2}" type="sibTrans" cxnId="{DEF26526-45CD-417A-9268-EF3AAEA5BF35}">
      <dgm:prSet/>
      <dgm:spPr/>
      <dgm:t>
        <a:bodyPr/>
        <a:lstStyle/>
        <a:p>
          <a:endParaRPr lang="en-US"/>
        </a:p>
      </dgm:t>
    </dgm:pt>
    <dgm:pt modelId="{C59B795C-040B-0242-83E2-F398ACDB5006}" type="pres">
      <dgm:prSet presAssocID="{05F1DA7C-498D-4545-B249-FF6604963D12}" presName="diagram">
        <dgm:presLayoutVars>
          <dgm:dir/>
          <dgm:resizeHandles val="exact"/>
        </dgm:presLayoutVars>
      </dgm:prSet>
      <dgm:spPr/>
      <dgm:t>
        <a:bodyPr/>
        <a:lstStyle/>
        <a:p>
          <a:endParaRPr lang="en-US"/>
        </a:p>
      </dgm:t>
    </dgm:pt>
    <dgm:pt modelId="{42144696-A2C7-7C49-BFAA-494B665A6BB8}" type="pres">
      <dgm:prSet presAssocID="{F7775C62-22E7-9549-A637-77456EE7C3BC}" presName="arrow" presStyleLbl="node1" presStyleCnt="2">
        <dgm:presLayoutVars>
          <dgm:bulletEnabled val="1"/>
        </dgm:presLayoutVars>
      </dgm:prSet>
      <dgm:spPr/>
      <dgm:t>
        <a:bodyPr/>
        <a:lstStyle/>
        <a:p>
          <a:endParaRPr lang="en-US"/>
        </a:p>
      </dgm:t>
    </dgm:pt>
    <dgm:pt modelId="{44D8ABFC-4AD7-0345-A451-088BDFC5D68B}" type="pres">
      <dgm:prSet presAssocID="{35F3E4D6-C59D-BA48-B738-6E6BAC828BF4}" presName="arrow" presStyleLbl="node1" presStyleIdx="1" presStyleCnt="2">
        <dgm:presLayoutVars>
          <dgm:bulletEnabled val="1"/>
        </dgm:presLayoutVars>
      </dgm:prSet>
      <dgm:spPr/>
      <dgm:t>
        <a:bodyPr/>
        <a:lstStyle/>
        <a:p>
          <a:endParaRPr lang="en-US"/>
        </a:p>
      </dgm:t>
    </dgm:pt>
  </dgm:ptLst>
  <dgm:cxnLst>
    <dgm:cxn modelId="{19DD725D-D793-453F-B93B-F9BB08019898}" srcId="{05F1DA7C-498D-4545-B249-FF6604963D12}" destId="{F7775C62-22E7-9549-A637-77456EE7C3BC}" srcOrd="0" destOrd="0" parTransId="{34BC8877-CCFA-4C4E-BC03-4D1B6727CE9B}" sibTransId="{42FFD785-4A62-3D4B-BC49-9D8B9F88D919}"/>
    <dgm:cxn modelId="{DEF26526-45CD-417A-9268-EF3AAEA5BF35}" srcId="{05F1DA7C-498D-4545-B249-FF6604963D12}" destId="{35F3E4D6-C59D-BA48-B738-6E6BAC828BF4}" srcOrd="1" destOrd="0" parTransId="{B2D63CFB-97FE-DA40-A999-BA94DFB37EE8}" sibTransId="{512ABAF8-125E-C844-B529-A9AF36EE0CA2}"/>
    <dgm:cxn modelId="{C05572CA-8B12-443C-BDDE-B0F18DB329A0}" type="presOf" srcId="{05F1DA7C-498D-4545-B249-FF6604963D12}" destId="{C59B795C-040B-0242-83E2-F398ACDB5006}" srcOrd="0" destOrd="0" presId="urn:microsoft.com/office/officeart/2005/8/layout/arrow5"/>
    <dgm:cxn modelId="{FDC7AFC9-BB0A-4B14-BAFD-85FC4559E67E}" type="presParOf" srcId="{C59B795C-040B-0242-83E2-F398ACDB5006}" destId="{42144696-A2C7-7C49-BFAA-494B665A6BB8}" srcOrd="0" destOrd="0" presId="urn:microsoft.com/office/officeart/2005/8/layout/arrow5"/>
    <dgm:cxn modelId="{8D07C1FC-3D95-4228-80C0-E5629171316C}" type="presOf" srcId="{F7775C62-22E7-9549-A637-77456EE7C3BC}" destId="{42144696-A2C7-7C49-BFAA-494B665A6BB8}" srcOrd="0" destOrd="0" presId="urn:microsoft.com/office/officeart/2005/8/layout/arrow5"/>
    <dgm:cxn modelId="{644CD06B-8BB9-407B-A1B0-7B81BE1F4478}" type="presParOf" srcId="{C59B795C-040B-0242-83E2-F398ACDB5006}" destId="{44D8ABFC-4AD7-0345-A451-088BDFC5D68B}" srcOrd="1" destOrd="0" presId="urn:microsoft.com/office/officeart/2005/8/layout/arrow5"/>
    <dgm:cxn modelId="{9D4EEDF3-7FA9-4112-AB84-7BB8724E7C24}" type="presOf" srcId="{35F3E4D6-C59D-BA48-B738-6E6BAC828BF4}" destId="{44D8ABFC-4AD7-0345-A451-088BDFC5D68B}" srcOrd="0" destOrd="0" presId="urn:microsoft.com/office/officeart/2005/8/layout/arrow5"/>
  </dgm:cxnLst>
  <dgm:bg>
    <a:effectLst>
      <a:outerShdw blurRad="50800" dist="76200" dir="2700000" algn="tl" rotWithShape="0">
        <a:prstClr val="black">
          <a:alpha val="40000"/>
        </a:prstClr>
      </a:outerShdw>
    </a:effectLst>
  </dgm:bg>
  <dgm:whole/>
  <dgm:extLst>
    <a:ext uri="http://schemas.microsoft.com/office/drawing/2008/diagram">
      <dsp:dataModelExt xmlns:dsp="http://schemas.microsoft.com/office/drawing/2008/diagram" relId="rId5" minVer="http://schemas.openxmlformats.org/drawingml/2006/main"/>
    </a:ext>
  </dgm:extLst>
</dgm:dataModel>
</file>

<file path=ppt/diagrams/data3.xml><?xml version="1.0" encoding="utf-8"?>
<dgm:dataModel xmlns:a="http://schemas.openxmlformats.org/drawingml/2006/main" xmlns:r="http://schemas.openxmlformats.org/officeDocument/2006/relationships" xmlns:dgm="http://schemas.openxmlformats.org/drawingml/2006/diagram">
  <dgm:ptLst>
    <dgm:pt modelId="{05F1DA7C-498D-4545-B249-FF6604963D12}" type="doc">
      <dgm:prSet loTypeId="urn:microsoft.com/office/officeart/2005/8/layout/arrow5" loCatId="" qsTypeId="urn:microsoft.com/office/officeart/2005/8/quickstyle/simple4" qsCatId="simple" csTypeId="urn:microsoft.com/office/officeart/2005/8/colors/colorful1" csCatId="colorful" phldr="1"/>
      <dgm:spPr/>
      <dgm:t>
        <a:bodyPr/>
        <a:lstStyle/>
        <a:p>
          <a:endParaRPr lang="en-US"/>
        </a:p>
      </dgm:t>
    </dgm:pt>
    <dgm:pt modelId="{34BC8877-CCFA-4C4E-BC03-4D1B6727CE9B}" type="parTrans" cxnId="{E251F494-B0BA-4E71-BD36-251998315E8A}">
      <dgm:prSet/>
      <dgm:spPr/>
      <dgm:t>
        <a:bodyPr/>
        <a:lstStyle/>
        <a:p>
          <a:endParaRPr lang="en-US"/>
        </a:p>
      </dgm:t>
    </dgm:pt>
    <dgm:pt modelId="{F7775C62-22E7-9549-A637-77456EE7C3BC}">
      <dgm:prSet phldrT="[Text]" custT="1"/>
      <dgm:spPr>
        <a:effectLst>
          <a:outerShdw blurRad="50800" dist="76200" dir="2700000" algn="tl" rotWithShape="0">
            <a:prstClr val="black">
              <a:alpha val="40000"/>
            </a:prstClr>
          </a:outerShdw>
        </a:effectLst>
        <a:scene3d>
          <a:camera prst="orthographicFront"/>
          <a:lightRig rig="threePt" dir="t"/>
        </a:scene3d>
        <a:sp3d>
          <a:bevelT/>
        </a:sp3d>
      </dgm:spPr>
      <dgm:t>
        <a:bodyPr/>
        <a:lstStyle/>
        <a:p>
          <a:r>
            <a:rPr lang="en-US" sz="2800" i="1" smtClean="0"/>
            <a:t>Tysons First-Wednesdays</a:t>
          </a:r>
          <a:endParaRPr lang="en-US" sz="2800" i="1"/>
        </a:p>
      </dgm:t>
    </dgm:pt>
    <dgm:pt modelId="{42FFD785-4A62-3D4B-BC49-9D8B9F88D919}" type="sibTrans" cxnId="{E251F494-B0BA-4E71-BD36-251998315E8A}">
      <dgm:prSet/>
      <dgm:spPr/>
      <dgm:t>
        <a:bodyPr/>
        <a:lstStyle/>
        <a:p>
          <a:endParaRPr lang="en-US"/>
        </a:p>
      </dgm:t>
    </dgm:pt>
    <dgm:pt modelId="{B2D63CFB-97FE-DA40-A999-BA94DFB37EE8}" type="parTrans" cxnId="{E4EB6088-BAAA-4706-BFD0-2E45A618FDAB}">
      <dgm:prSet/>
      <dgm:spPr/>
      <dgm:t>
        <a:bodyPr/>
        <a:lstStyle/>
        <a:p>
          <a:endParaRPr lang="en-US"/>
        </a:p>
      </dgm:t>
    </dgm:pt>
    <dgm:pt modelId="{35F3E4D6-C59D-BA48-B738-6E6BAC828BF4}">
      <dgm:prSet phldrT="[Text]" custT="1"/>
      <dgm:spPr>
        <a:effectLst>
          <a:outerShdw blurRad="50800" dist="76200" dir="2700000" algn="tl" rotWithShape="0">
            <a:prstClr val="black">
              <a:alpha val="40000"/>
            </a:prstClr>
          </a:outerShdw>
        </a:effectLst>
        <a:scene3d>
          <a:camera prst="orthographicFront"/>
          <a:lightRig rig="threePt" dir="t"/>
        </a:scene3d>
        <a:sp3d>
          <a:bevelT/>
        </a:sp3d>
      </dgm:spPr>
      <dgm:t>
        <a:bodyPr/>
        <a:lstStyle/>
        <a:p>
          <a:r>
            <a:rPr lang="en-US" sz="2800" i="1" smtClean="0"/>
            <a:t>Virtual Third-Tuesdays</a:t>
          </a:r>
          <a:endParaRPr lang="en-US" sz="2800" i="1"/>
        </a:p>
      </dgm:t>
    </dgm:pt>
    <dgm:pt modelId="{512ABAF8-125E-C844-B529-A9AF36EE0CA2}" type="sibTrans" cxnId="{E4EB6088-BAAA-4706-BFD0-2E45A618FDAB}">
      <dgm:prSet/>
      <dgm:spPr/>
      <dgm:t>
        <a:bodyPr/>
        <a:lstStyle/>
        <a:p>
          <a:endParaRPr lang="en-US"/>
        </a:p>
      </dgm:t>
    </dgm:pt>
    <dgm:pt modelId="{C59B795C-040B-0242-83E2-F398ACDB5006}" type="pres">
      <dgm:prSet presAssocID="{05F1DA7C-498D-4545-B249-FF6604963D12}" presName="diagram">
        <dgm:presLayoutVars>
          <dgm:dir/>
          <dgm:resizeHandles val="exact"/>
        </dgm:presLayoutVars>
      </dgm:prSet>
      <dgm:spPr/>
      <dgm:t>
        <a:bodyPr/>
        <a:lstStyle/>
        <a:p>
          <a:endParaRPr lang="en-US"/>
        </a:p>
      </dgm:t>
    </dgm:pt>
    <dgm:pt modelId="{42144696-A2C7-7C49-BFAA-494B665A6BB8}" type="pres">
      <dgm:prSet presAssocID="{F7775C62-22E7-9549-A637-77456EE7C3BC}" presName="arrow" presStyleLbl="node1" presStyleCnt="2">
        <dgm:presLayoutVars>
          <dgm:bulletEnabled val="1"/>
        </dgm:presLayoutVars>
      </dgm:prSet>
      <dgm:spPr/>
      <dgm:t>
        <a:bodyPr/>
        <a:lstStyle/>
        <a:p>
          <a:endParaRPr lang="en-US"/>
        </a:p>
      </dgm:t>
    </dgm:pt>
    <dgm:pt modelId="{44D8ABFC-4AD7-0345-A451-088BDFC5D68B}" type="pres">
      <dgm:prSet presAssocID="{35F3E4D6-C59D-BA48-B738-6E6BAC828BF4}" presName="arrow" presStyleLbl="node1" presStyleIdx="1" presStyleCnt="2">
        <dgm:presLayoutVars>
          <dgm:bulletEnabled val="1"/>
        </dgm:presLayoutVars>
      </dgm:prSet>
      <dgm:spPr/>
      <dgm:t>
        <a:bodyPr/>
        <a:lstStyle/>
        <a:p>
          <a:endParaRPr lang="en-US"/>
        </a:p>
      </dgm:t>
    </dgm:pt>
  </dgm:ptLst>
  <dgm:cxnLst>
    <dgm:cxn modelId="{E251F494-B0BA-4E71-BD36-251998315E8A}" srcId="{05F1DA7C-498D-4545-B249-FF6604963D12}" destId="{F7775C62-22E7-9549-A637-77456EE7C3BC}" srcOrd="0" destOrd="0" parTransId="{34BC8877-CCFA-4C4E-BC03-4D1B6727CE9B}" sibTransId="{42FFD785-4A62-3D4B-BC49-9D8B9F88D919}"/>
    <dgm:cxn modelId="{E4EB6088-BAAA-4706-BFD0-2E45A618FDAB}" srcId="{05F1DA7C-498D-4545-B249-FF6604963D12}" destId="{35F3E4D6-C59D-BA48-B738-6E6BAC828BF4}" srcOrd="1" destOrd="0" parTransId="{B2D63CFB-97FE-DA40-A999-BA94DFB37EE8}" sibTransId="{512ABAF8-125E-C844-B529-A9AF36EE0CA2}"/>
    <dgm:cxn modelId="{A1EAE6E2-AA73-46FE-8FF2-230C86D70083}" type="presOf" srcId="{05F1DA7C-498D-4545-B249-FF6604963D12}" destId="{C59B795C-040B-0242-83E2-F398ACDB5006}" srcOrd="0" destOrd="0" presId="urn:microsoft.com/office/officeart/2005/8/layout/arrow5"/>
    <dgm:cxn modelId="{1D38D84C-5345-4F2D-BD93-A0884A09D456}" type="presParOf" srcId="{C59B795C-040B-0242-83E2-F398ACDB5006}" destId="{42144696-A2C7-7C49-BFAA-494B665A6BB8}" srcOrd="0" destOrd="0" presId="urn:microsoft.com/office/officeart/2005/8/layout/arrow5"/>
    <dgm:cxn modelId="{649D7031-CC06-49E1-BC7A-8CDFFC691D2F}" type="presOf" srcId="{F7775C62-22E7-9549-A637-77456EE7C3BC}" destId="{42144696-A2C7-7C49-BFAA-494B665A6BB8}" srcOrd="0" destOrd="0" presId="urn:microsoft.com/office/officeart/2005/8/layout/arrow5"/>
    <dgm:cxn modelId="{22939408-D4A6-41DD-8334-144505A23809}" type="presParOf" srcId="{C59B795C-040B-0242-83E2-F398ACDB5006}" destId="{44D8ABFC-4AD7-0345-A451-088BDFC5D68B}" srcOrd="1" destOrd="0" presId="urn:microsoft.com/office/officeart/2005/8/layout/arrow5"/>
    <dgm:cxn modelId="{9438D5A7-A543-457C-A55F-275643830B28}" type="presOf" srcId="{35F3E4D6-C59D-BA48-B738-6E6BAC828BF4}" destId="{44D8ABFC-4AD7-0345-A451-088BDFC5D68B}" srcOrd="0" destOrd="0" presId="urn:microsoft.com/office/officeart/2005/8/layout/arrow5"/>
  </dgm:cxnLst>
  <dgm:bg>
    <a:effectLst>
      <a:outerShdw blurRad="50800" dist="76200" dir="2700000" algn="tl" rotWithShape="0">
        <a:prstClr val="black">
          <a:alpha val="40000"/>
        </a:prstClr>
      </a:outerShdw>
    </a:effectLst>
  </dgm:bg>
  <dgm:whole/>
  <dgm:extLst>
    <a:ext uri="http://schemas.microsoft.com/office/drawing/2008/diagram">
      <dsp:dataModelExt xmlns:dsp="http://schemas.microsoft.com/office/drawing/2008/diagram" relId="rId5" minVer="http://schemas.openxmlformats.org/drawingml/2006/main"/>
    </a:ext>
  </dgm:extLst>
</dgm:dataModel>
</file>

<file path=ppt/diagrams/drawing1.xml><?xml version="1.0" encoding="utf-8"?>
<dsp:drawing xmlns:a="http://schemas.openxmlformats.org/drawingml/2006/main" xmlns:r="http://schemas.openxmlformats.org/officeDocument/2006/relationships" xmlns:dsp="http://schemas.microsoft.com/office/drawing/2008/diagram">
  <dsp:spTree>
    <dsp:nvGrpSpPr>
      <dsp:cNvPr id="9" name=""/>
      <dsp:cNvGrpSpPr/>
    </dsp:nvGrpSpPr>
    <dsp:grpSpPr/>
  </dsp:spTree>
</dsp:drawing>
</file>

<file path=ppt/diagrams/drawing2.xml><?xml version="1.0" encoding="utf-8"?>
<dsp:drawing xmlns:a="http://schemas.openxmlformats.org/drawingml/2006/main" xmlns:r="http://schemas.openxmlformats.org/officeDocument/2006/relationships" xmlns:dsp="http://schemas.microsoft.com/office/drawing/2008/diagram">
  <dsp:spTree>
    <dsp:nvGrpSpPr>
      <dsp:cNvPr id="10" name=""/>
      <dsp:cNvGrpSpPr/>
    </dsp:nvGrpSpPr>
    <dsp:grpSpPr/>
  </dsp:spTree>
</dsp:drawing>
</file>

<file path=ppt/diagrams/drawing3.xml><?xml version="1.0" encoding="utf-8"?>
<dsp:drawing xmlns:a="http://schemas.openxmlformats.org/drawingml/2006/main" xmlns:r="http://schemas.openxmlformats.org/officeDocument/2006/relationships" xmlns:dsp="http://schemas.microsoft.com/office/drawing/2008/diagram">
  <dsp:spTree>
    <dsp:nvGrpSpPr>
      <dsp:cNvPr id="12" name=""/>
      <dsp:cNvGrpSpPr/>
    </dsp:nvGrpSpPr>
    <dsp:grpSpPr/>
  </dsp:spTree>
</dsp:drawing>
</file>

<file path=ppt/diagrams/layout1.xml><?xml version="1.0" encoding="utf-8"?>
<dgm:layoutDef xmlns:a="http://schemas.openxmlformats.org/drawingml/2006/main" xmlns:r="http://schemas.openxmlformats.org/officeDocument/2006/relationships" xmlns:dgm="http://schemas.openxmlformats.org/drawingml/2006/diagram"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r:blip="">
      <dgm:adjLst/>
    </dgm:shape>
    <dgm:constrLst>
      <dgm:constr type="w" for="ch" refType="h" refFor="ch" op="gte" fact="0.8"/>
    </dgm:constrLst>
    <dgm:layoutNode name="Name1">
      <dgm:alg type="composite"/>
      <dgm:shape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r:blip="">
          <dgm:adjLst/>
        </dgm:shape>
        <dgm:presOf/>
        <dgm:constrLst>
          <dgm:constr type="w" for="ch" val="1"/>
          <dgm:constr type="h" for="ch" val="1"/>
          <dgm:constr type="diam" for="ch" forName="conn" refType="diam"/>
        </dgm:constrLst>
        <dgm:layoutNode name="srcNode">
          <dgm:alg type="sp"/>
          <dgm:shape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type="conn" r:blip="">
            <dgm:adjLst/>
          </dgm:shape>
          <dgm:presOf axis="desOrSelf" ptType="sibTrans" hideLastTrans="0" st="0" cnt="1"/>
          <dgm:constrLst>
            <dgm:constr type="begPad"/>
            <dgm:constr type="endPad"/>
          </dgm:constrLst>
        </dgm:layoutNode>
        <dgm:layoutNode name="extraNode">
          <dgm:alg type="sp"/>
          <dgm:shape type="rect" r:blip="" hideGeom="1">
            <dgm:adjLst/>
          </dgm:shape>
          <dgm:presOf/>
        </dgm:layoutNode>
        <dgm:layoutNode name="dstNode">
          <dgm:alg type="sp"/>
          <dgm:shape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dgm:ruleLst>
        </dgm:layoutNode>
        <dgm:layoutNode name="accent_1">
          <dgm:alg type="sp"/>
          <dgm:shape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dgm:ruleLst>
        </dgm:layoutNode>
        <dgm:layoutNode name="accent_2">
          <dgm:alg type="sp"/>
          <dgm:shape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dgm:ruleLst>
        </dgm:layoutNode>
        <dgm:layoutNode name="accent_3">
          <dgm:alg type="sp"/>
          <dgm:shape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dgm:ruleLst>
        </dgm:layoutNode>
        <dgm:layoutNode name="accent_4">
          <dgm:alg type="sp"/>
          <dgm:shape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dgm:ruleLst>
        </dgm:layoutNode>
        <dgm:layoutNode name="accent_5">
          <dgm:alg type="sp"/>
          <dgm:shape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dgm:ruleLst>
        </dgm:layoutNode>
        <dgm:layoutNode name="accent_6">
          <dgm:alg type="sp"/>
          <dgm:shape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dgm:ruleLst>
        </dgm:layoutNode>
        <dgm:layoutNode name="accent_7">
          <dgm:alg type="sp"/>
          <dgm:shape r:blip="">
            <dgm:adjLst/>
          </dgm:shape>
          <dgm:presOf/>
          <dgm:constrLst/>
          <dgm:forEach name="Name58" ref="accentRepeat"/>
        </dgm:layoutNode>
      </dgm:forEach>
    </dgm:layoutNode>
  </dgm:layoutNode>
</dgm:layoutDef>
</file>

<file path=ppt/diagrams/layout2.xml><?xml version="1.0" encoding="utf-8"?>
<dgm:layoutDef xmlns:a="http://schemas.openxmlformats.org/drawingml/2006/main" xmlns:r="http://schemas.openxmlformats.org/officeDocument/2006/relationships" xmlns:dgm="http://schemas.openxmlformats.org/drawingml/2006/diagram"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type="downArrow" r:blip="">
          <dgm:adjLst>
            <dgm:adj idx="2" val="0.35"/>
          </dgm:adjLst>
        </dgm:shape>
        <dgm:presOf axis="desOrSelf" ptType="node"/>
        <dgm:constrLst/>
        <dgm:ruleLst>
          <dgm:rule type="primFontSz" val="5"/>
        </dgm:ruleLst>
      </dgm:layoutNode>
    </dgm:forEach>
  </dgm:layoutNode>
</dgm:layoutDef>
</file>

<file path=ppt/diagrams/layout3.xml><?xml version="1.0" encoding="utf-8"?>
<dgm:layoutDef xmlns:a="http://schemas.openxmlformats.org/drawingml/2006/main" xmlns:r="http://schemas.openxmlformats.org/officeDocument/2006/relationships" xmlns:dgm="http://schemas.openxmlformats.org/drawingml/2006/diagram"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type="downArrow" r:blip="">
          <dgm:adjLst>
            <dgm:adj idx="2" val="0.35"/>
          </dgm:adjLst>
        </dgm:shape>
        <dgm:presOf axis="desOrSelf" ptType="node"/>
        <dgm:constrLst/>
        <dgm:ruleLst>
          <dgm:rule type="primFontSz" val="5"/>
        </dgm:ruleLst>
      </dgm:layoutNode>
    </dgm:forEach>
  </dgm:layoutNode>
</dgm:layoutDef>
</file>

<file path=ppt/diagrams/quickStyle1.xml><?xml version="1.0" encoding="utf-8"?>
<dgm:styleDef xmlns:a="http://schemas.openxmlformats.org/drawingml/2006/main" xmlns:dgm="http://schemas.openxmlformats.org/drawingml/2006/diagram"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a="http://schemas.openxmlformats.org/drawingml/2006/main" xmlns:dgm="http://schemas.openxmlformats.org/drawingml/2006/diagram"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a="http://schemas.openxmlformats.org/drawingml/2006/main" xmlns:dgm="http://schemas.openxmlformats.org/drawingml/2006/diagram"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&#65279;<?xml version="1.0" encoding="utf-8" standalone="yes"?><Relationships xmlns="http://schemas.openxmlformats.org/package/2006/relationships"><Relationship Id="rId1" Type="http://schemas.openxmlformats.org/officeDocument/2006/relationships/theme" Target="../theme/theme3.xml" /></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D649FCB-B4FE-44E1-8772-A00A84ECC9EF}" type="datetimeFigureOut">
              <a:rPr lang="en-US" smtClean="0"/>
              <a:t>10/24/2017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8C563E4-A45C-4054-8641-CA84B1B7DEA4}" type="slidenum">
              <a:rPr lang="en-US" smtClean="0"/>
              <a:t>‹#›</a:t>
            </a:fld>
            <a:endParaRPr lang="en-US"/>
          </a:p>
        </p:txBody>
      </p:sp>
    </p:spTree>
    <p:extLst>
      <p:ext uri="{BB962C8B-B14F-4D97-AF65-F5344CB8AC3E}">
        <p14:creationId xmlns:p14="http://schemas.microsoft.com/office/powerpoint/2010/main" val="2947956995"/>
      </p:ext>
    </p:extLst>
  </p:cSld>
  <p:clrMap bg1="lt1" tx1="dk1" bg2="lt2" tx2="dk2" accent1="accent1" accent2="accent2" accent3="accent3" accent4="accent4" accent5="accent5" accent6="accent6" hlink="hlink" folHlink="folHlink"/>
</p:handoutMaster>
</file>

<file path=ppt/notesMasters/_rels/notesMaster1.xml.rels>&#65279;<?xml version="1.0" encoding="utf-8" standalone="yes"?><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A11A9D-EC3E-4790-BE7F-4951E3D681BF}" type="datetimeFigureOut">
              <a:rPr lang="en-US" smtClean="0"/>
              <a:t>10/24/2017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39699D-BDDE-4656-8819-C97EFF76DAB0}" type="slidenum">
              <a:rPr lang="en-US" smtClean="0"/>
              <a:t>‹#›</a:t>
            </a:fld>
            <a:endParaRPr lang="en-US"/>
          </a:p>
        </p:txBody>
      </p:sp>
    </p:spTree>
    <p:extLst>
      <p:ext uri="{BB962C8B-B14F-4D97-AF65-F5344CB8AC3E}">
        <p14:creationId xmlns:p14="http://schemas.microsoft.com/office/powerpoint/2010/main" val="670787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1.xml" /><Relationship Id="rId2" Type="http://schemas.openxmlformats.org/officeDocument/2006/relationships/notesMaster" Target="../notesMasters/notesMaster1.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2.xml" /><Relationship Id="rId2" Type="http://schemas.openxmlformats.org/officeDocument/2006/relationships/notesMaster" Target="../notesMasters/notesMaster1.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3.xml" /><Relationship Id="rId2" Type="http://schemas.openxmlformats.org/officeDocument/2006/relationships/notesMaster" Target="../notesMasters/notesMaster1.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4.xml" /><Relationship Id="rId2" Type="http://schemas.openxmlformats.org/officeDocument/2006/relationships/notesMaster" Target="../notesMasters/notesMaster1.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5.xml" /><Relationship Id="rId2" Type="http://schemas.openxmlformats.org/officeDocument/2006/relationships/notesMaster" Target="../notesMasters/notesMaster1.xml" /></Relationships>
</file>

<file path=ppt/notesSlides/_rels/notesSlide6.xml.rels>&#65279;<?xml version="1.0" encoding="utf-8" standalone="yes"?><Relationships xmlns="http://schemas.openxmlformats.org/package/2006/relationships"><Relationship Id="rId1" Type="http://schemas.openxmlformats.org/officeDocument/2006/relationships/slide" Target="../slides/slide6.xml" /><Relationship Id="rId2" Type="http://schemas.openxmlformats.org/officeDocument/2006/relationships/notesMaster" Target="../notesMasters/notesMaster1.xml" /></Relationships>
</file>

<file path=ppt/notesSlides/_rels/notesSlide7.xml.rels>&#65279;<?xml version="1.0" encoding="utf-8" standalone="yes"?><Relationships xmlns="http://schemas.openxmlformats.org/package/2006/relationships"><Relationship Id="rId1" Type="http://schemas.openxmlformats.org/officeDocument/2006/relationships/slide" Target="../slides/slide7.xml" /><Relationship Id="rId2" Type="http://schemas.openxmlformats.org/officeDocument/2006/relationships/notesMaster" Target="../notesMasters/notesMaster1.xml" /></Relationships>
</file>

<file path=ppt/notesSlides/_rels/notesSlide8.xml.rels>&#65279;<?xml version="1.0" encoding="utf-8" standalone="yes"?><Relationships xmlns="http://schemas.openxmlformats.org/package/2006/relationships"><Relationship Id="rId1" Type="http://schemas.openxmlformats.org/officeDocument/2006/relationships/slide" Target="../slides/slide8.xml" /><Relationship Id="rId2" Type="http://schemas.openxmlformats.org/officeDocument/2006/relationships/notesMaster" Target="../notesMasters/notesMaster1.xml" /></Relationships>
</file>

<file path=ppt/notesSlides/_rels/notesSlide9.xml.rels>&#65279;<?xml version="1.0" encoding="utf-8" standalone="yes"?><Relationships xmlns="http://schemas.openxmlformats.org/package/2006/relationships"><Relationship Id="rId1" Type="http://schemas.openxmlformats.org/officeDocument/2006/relationships/slide" Target="../slides/slide9.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a:xfrm>
            <a:off x="685800" y="849313"/>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10"/>
          </p:nvPr>
        </p:nvSpPr>
        <p:spPr/>
        <p:txBody>
          <a:bodyPr/>
          <a:lstStyle/>
          <a:p>
            <a:fld id="{87E1BCC0-D087-4B72-8477-6A239D77C703}" type="slidenum">
              <a:rPr lang="en-US" smtClean="0"/>
              <a:t>1</a:t>
            </a:fld>
            <a:endParaRPr lang="en-US"/>
          </a:p>
        </p:txBody>
      </p:sp>
    </p:spTree>
    <p:extLst>
      <p:ext uri="{BB962C8B-B14F-4D97-AF65-F5344CB8AC3E}">
        <p14:creationId xmlns:p14="http://schemas.microsoft.com/office/powerpoint/2010/main" val="193926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239699D-BDDE-4656-8819-C97EFF76DAB0}" type="slidenum">
              <a:rPr lang="en-US" smtClean="0"/>
              <a:t>2</a:t>
            </a:fld>
            <a:endParaRPr lang="en-US"/>
          </a:p>
        </p:txBody>
      </p:sp>
    </p:spTree>
    <p:extLst>
      <p:ext uri="{BB962C8B-B14F-4D97-AF65-F5344CB8AC3E}">
        <p14:creationId xmlns:p14="http://schemas.microsoft.com/office/powerpoint/2010/main" val="803363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239699D-BDDE-4656-8819-C97EFF76DAB0}" type="slidenum">
              <a:rPr lang="en-US" smtClean="0"/>
              <a:t>3</a:t>
            </a:fld>
            <a:endParaRPr lang="en-US"/>
          </a:p>
        </p:txBody>
      </p:sp>
    </p:spTree>
    <p:extLst>
      <p:ext uri="{BB962C8B-B14F-4D97-AF65-F5344CB8AC3E}">
        <p14:creationId xmlns:p14="http://schemas.microsoft.com/office/powerpoint/2010/main" val="18877859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239699D-BDDE-4656-8819-C97EFF76DAB0}" type="slidenum">
              <a:rPr lang="en-US" smtClean="0"/>
              <a:t>4</a:t>
            </a:fld>
            <a:endParaRPr lang="en-US"/>
          </a:p>
        </p:txBody>
      </p:sp>
    </p:spTree>
    <p:extLst>
      <p:ext uri="{BB962C8B-B14F-4D97-AF65-F5344CB8AC3E}">
        <p14:creationId xmlns:p14="http://schemas.microsoft.com/office/powerpoint/2010/main" val="8526972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239699D-BDDE-4656-8819-C97EFF76DAB0}" type="slidenum">
              <a:rPr lang="en-US" smtClean="0"/>
              <a:t>5</a:t>
            </a:fld>
            <a:endParaRPr lang="en-US"/>
          </a:p>
        </p:txBody>
      </p:sp>
    </p:spTree>
    <p:extLst>
      <p:ext uri="{BB962C8B-B14F-4D97-AF65-F5344CB8AC3E}">
        <p14:creationId xmlns:p14="http://schemas.microsoft.com/office/powerpoint/2010/main" val="3679409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239699D-BDDE-4656-8819-C97EFF76DAB0}" type="slidenum">
              <a:rPr lang="en-US" smtClean="0"/>
              <a:t>6</a:t>
            </a:fld>
            <a:endParaRPr lang="en-US"/>
          </a:p>
        </p:txBody>
      </p:sp>
    </p:spTree>
    <p:extLst>
      <p:ext uri="{BB962C8B-B14F-4D97-AF65-F5344CB8AC3E}">
        <p14:creationId xmlns:p14="http://schemas.microsoft.com/office/powerpoint/2010/main" val="26698296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239699D-BDDE-4656-8819-C97EFF76DAB0}" type="slidenum">
              <a:rPr lang="en-US" smtClean="0"/>
              <a:t>7</a:t>
            </a:fld>
            <a:endParaRPr lang="en-US"/>
          </a:p>
        </p:txBody>
      </p:sp>
    </p:spTree>
    <p:extLst>
      <p:ext uri="{BB962C8B-B14F-4D97-AF65-F5344CB8AC3E}">
        <p14:creationId xmlns:p14="http://schemas.microsoft.com/office/powerpoint/2010/main" val="9420656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239699D-BDDE-4656-8819-C97EFF76DAB0}" type="slidenum">
              <a:rPr lang="en-US" smtClean="0"/>
              <a:t>8</a:t>
            </a:fld>
            <a:endParaRPr lang="en-US"/>
          </a:p>
        </p:txBody>
      </p:sp>
    </p:spTree>
    <p:extLst>
      <p:ext uri="{BB962C8B-B14F-4D97-AF65-F5344CB8AC3E}">
        <p14:creationId xmlns:p14="http://schemas.microsoft.com/office/powerpoint/2010/main" val="2873471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239699D-BDDE-4656-8819-C97EFF76DAB0}" type="slidenum">
              <a:rPr lang="en-US" smtClean="0"/>
              <a:t>9</a:t>
            </a:fld>
            <a:endParaRPr lang="en-US"/>
          </a:p>
        </p:txBody>
      </p:sp>
    </p:spTree>
    <p:extLst>
      <p:ext uri="{BB962C8B-B14F-4D97-AF65-F5344CB8AC3E}">
        <p14:creationId xmlns:p14="http://schemas.microsoft.com/office/powerpoint/2010/main" val="2269195895"/>
      </p:ext>
    </p:extLst>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image" Target="../media/image1.png" /><Relationship Id="rId2"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6.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7.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8.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9.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reserve="1">
  <p:cSld name="1_Title Slide">
    <p:spTree>
      <p:nvGrpSpPr>
        <p:cNvPr id="1" name=""/>
        <p:cNvGrpSpPr/>
        <p:nvPr/>
      </p:nvGrpSpPr>
      <p:grpSpPr>
        <a:xfrm>
          <a:off x="0" y="0"/>
          <a:ext cx="0" cy="0"/>
        </a:xfrm>
      </p:grpSpPr>
      <p:sp>
        <p:nvSpPr>
          <p:cNvPr id="7" name="Rectangle 6"/>
          <p:cNvSpPr/>
          <p:nvPr/>
        </p:nvSpPr>
        <p:spPr>
          <a:xfrm>
            <a:off x="0" y="583448"/>
            <a:ext cx="9206143" cy="5334001"/>
          </a:xfrm>
          <a:prstGeom prst="rect">
            <a:avLst/>
          </a:prstGeom>
          <a:solidFill>
            <a:srgbClr val="007FB3"/>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p:txBody>
      </p:sp>
      <p:sp>
        <p:nvSpPr>
          <p:cNvPr id="2" name="Title 1"/>
          <p:cNvSpPr>
            <a:spLocks noGrp="1"/>
          </p:cNvSpPr>
          <p:nvPr>
            <p:ph type="ctrTitle"/>
          </p:nvPr>
        </p:nvSpPr>
        <p:spPr>
          <a:xfrm>
            <a:off x="497747" y="1386656"/>
            <a:ext cx="8112853" cy="2200336"/>
          </a:xfrm>
        </p:spPr>
        <p:txBody>
          <a:bodyPr anchor="ctr">
            <a:normAutofit/>
          </a:bodyPr>
          <a:lstStyle>
            <a:lvl1pPr algn="ctr">
              <a:defRPr sz="4800" b="0">
                <a:solidFill>
                  <a:schemeClr val="bg1"/>
                </a:solidFill>
                <a:effectLst>
                  <a:outerShdw blurRad="38100" dist="38100" dir="2700000" algn="tl">
                    <a:srgbClr val="000000">
                      <a:alpha val="43137"/>
                    </a:srgbClr>
                  </a:outerShdw>
                </a:effectLst>
                <a:latin typeface="Calibri" panose="020f0502020204030204" pitchFamily="34" charset="0"/>
              </a:defRPr>
            </a:lvl1pPr>
          </a:lstStyle>
          <a:p>
            <a:r>
              <a:rPr lang="en-US"/>
              <a:t>Click to edit Master title style</a:t>
            </a:r>
          </a:p>
        </p:txBody>
      </p:sp>
      <p:sp>
        <p:nvSpPr>
          <p:cNvPr id="3" name="Subtitle 2"/>
          <p:cNvSpPr>
            <a:spLocks noGrp="1"/>
          </p:cNvSpPr>
          <p:nvPr>
            <p:ph type="subTitle" idx="1"/>
          </p:nvPr>
        </p:nvSpPr>
        <p:spPr>
          <a:xfrm>
            <a:off x="497747" y="3586992"/>
            <a:ext cx="8112853" cy="1349687"/>
          </a:xfrm>
        </p:spPr>
        <p:txBody>
          <a:bodyPr anchor="t">
            <a:normAutofit/>
          </a:bodyPr>
          <a:lstStyle>
            <a:lvl1pPr marL="0" indent="0" algn="ctr">
              <a:buNone/>
              <a:defRPr sz="2800">
                <a:solidFill>
                  <a:schemeClr val="bg2">
                    <a:lumMod val="60000"/>
                    <a:lumOff val="40000"/>
                  </a:schemeClr>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extBox 11"/>
          <p:cNvSpPr txBox="1"/>
          <p:nvPr/>
        </p:nvSpPr>
        <p:spPr>
          <a:xfrm>
            <a:off x="0" y="6219001"/>
            <a:ext cx="9206142" cy="400110"/>
          </a:xfrm>
          <a:prstGeom prst="rect">
            <a:avLst/>
          </a:prstGeom>
          <a:noFill/>
        </p:spPr>
        <p:txBody>
          <a:bodyPr wrap="square" rtlCol="0">
            <a:spAutoFit/>
          </a:bodyPr>
          <a:lstStyle/>
          <a:p>
            <a:pPr algn="ctr"/>
            <a:r>
              <a:rPr lang="en-US" sz="2000" spc="100" smtClean="0">
                <a:solidFill>
                  <a:srgbClr val="007FB3"/>
                </a:solidFill>
              </a:rPr>
              <a:t>DC DISTRIBUTED</a:t>
            </a:r>
            <a:r>
              <a:rPr lang="en-US" sz="2000" spc="100" baseline="0" smtClean="0">
                <a:solidFill>
                  <a:srgbClr val="007FB3"/>
                </a:solidFill>
              </a:rPr>
              <a:t> HEALTH BLOCKCHAIN INNOVATION WORKING GROUP</a:t>
            </a:r>
            <a:endParaRPr lang="en-US" sz="2000" spc="100">
              <a:solidFill>
                <a:srgbClr val="007FB3"/>
              </a:solidFill>
            </a:endParaRPr>
          </a:p>
        </p:txBody>
      </p:sp>
      <p:sp>
        <p:nvSpPr>
          <p:cNvPr id="5" name="Content Placeholder 4"/>
          <p:cNvSpPr>
            <a:spLocks noGrp="1"/>
          </p:cNvSpPr>
          <p:nvPr>
            <p:ph sz="quarter" idx="10" hasCustomPrompt="1"/>
          </p:nvPr>
        </p:nvSpPr>
        <p:spPr>
          <a:xfrm>
            <a:off x="9301614" y="6219002"/>
            <a:ext cx="2899264" cy="400110"/>
          </a:xfrm>
        </p:spPr>
        <p:txBody>
          <a:bodyPr anchor="ctr">
            <a:noAutofit/>
          </a:bodyPr>
          <a:lstStyle>
            <a:lvl1pPr marL="0" indent="0" algn="ctr">
              <a:buNone/>
              <a:defRPr sz="1400" b="0">
                <a:solidFill>
                  <a:srgbClr val="007FB3"/>
                </a:solidFill>
              </a:defRPr>
            </a:lvl1pPr>
            <a:lvl2pPr marL="457200" indent="0" algn="ctr">
              <a:buNone/>
              <a:defRPr sz="1200" b="0">
                <a:solidFill>
                  <a:srgbClr val="007FB3"/>
                </a:solidFill>
              </a:defRPr>
            </a:lvl2pPr>
            <a:lvl3pPr marL="914400" indent="0" algn="ctr">
              <a:buNone/>
              <a:defRPr sz="1100" b="0">
                <a:solidFill>
                  <a:srgbClr val="007FB3"/>
                </a:solidFill>
              </a:defRPr>
            </a:lvl3pPr>
            <a:lvl4pPr marL="1371600" indent="0" algn="ctr">
              <a:buNone/>
              <a:defRPr sz="1050" b="0">
                <a:solidFill>
                  <a:srgbClr val="007FB3"/>
                </a:solidFill>
              </a:defRPr>
            </a:lvl4pPr>
            <a:lvl5pPr marL="1828800" indent="0" algn="ctr">
              <a:buNone/>
              <a:defRPr sz="1050" b="0">
                <a:solidFill>
                  <a:srgbClr val="007FB3"/>
                </a:solidFill>
              </a:defRPr>
            </a:lvl5pPr>
          </a:lstStyle>
          <a:p>
            <a:pPr lvl="0"/>
            <a:r>
              <a:rPr lang="en-US"/>
              <a:t>Date Delivered</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8940770"/>
      </p:ext>
    </p:extLst>
  </p:cSld>
  <p:clrMapOvr>
    <a:masterClrMapping/>
  </p:clrMapOvr>
  <p:transition spd="med">
    <p:fade/>
  </p:transition>
  <p:timing/>
  <p:hf hdr="0" dt="0"/>
</p:sldLayout>
</file>

<file path=ppt/slideLayouts/slideLayout10.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reserve="1">
  <p:cSld name="1_Questions 2">
    <p:spTree>
      <p:nvGrpSpPr>
        <p:cNvPr id="1" name=""/>
        <p:cNvGrpSpPr/>
        <p:nvPr/>
      </p:nvGrpSpPr>
      <p:grpSpPr>
        <a:xfrm>
          <a:off x="0" y="0"/>
          <a:ext cx="0" cy="0"/>
        </a:xfrm>
      </p:grpSpPr>
      <p:sp>
        <p:nvSpPr>
          <p:cNvPr id="12" name="Rectangle 11"/>
          <p:cNvSpPr/>
          <p:nvPr/>
        </p:nvSpPr>
        <p:spPr>
          <a:xfrm>
            <a:off x="1" y="758952"/>
            <a:ext cx="3382296" cy="5330952"/>
          </a:xfrm>
          <a:prstGeom prst="rect">
            <a:avLst/>
          </a:prstGeom>
          <a:solidFill>
            <a:srgbClr val="007FB3"/>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p:txBody>
      </p:sp>
      <p:sp>
        <p:nvSpPr>
          <p:cNvPr id="2" name="Title 1"/>
          <p:cNvSpPr>
            <a:spLocks noGrp="1"/>
          </p:cNvSpPr>
          <p:nvPr>
            <p:ph type="title" hasCustomPrompt="1"/>
          </p:nvPr>
        </p:nvSpPr>
        <p:spPr>
          <a:xfrm>
            <a:off x="286364" y="1022497"/>
            <a:ext cx="2809568" cy="3969350"/>
          </a:xfrm>
        </p:spPr>
        <p:txBody>
          <a:bodyPr>
            <a:normAutofit/>
          </a:bodyPr>
          <a:lstStyle>
            <a:lvl1pPr algn="ctr">
              <a:defRPr sz="3200" b="0">
                <a:solidFill>
                  <a:schemeClr val="bg1"/>
                </a:solidFill>
                <a:effectLst>
                  <a:outerShdw blurRad="38100" dist="38100" dir="2700000" algn="tl">
                    <a:srgbClr val="000000">
                      <a:alpha val="43137"/>
                    </a:srgbClr>
                  </a:outerShdw>
                </a:effectLst>
              </a:defRPr>
            </a:lvl1pPr>
          </a:lstStyle>
          <a:p>
            <a:r>
              <a:rPr lang="en-US"/>
              <a:t>Click To Edit Master Title Style</a:t>
            </a:r>
          </a:p>
        </p:txBody>
      </p:sp>
      <p:sp>
        <p:nvSpPr>
          <p:cNvPr id="20" name="Slide Number Placeholder 5"/>
          <p:cNvSpPr>
            <a:spLocks noGrp="1"/>
          </p:cNvSpPr>
          <p:nvPr>
            <p:ph type="sldNum" sz="quarter" idx="12"/>
          </p:nvPr>
        </p:nvSpPr>
        <p:spPr>
          <a:xfrm>
            <a:off x="11523406" y="6272982"/>
            <a:ext cx="668594" cy="438250"/>
          </a:xfrm>
          <a:solidFill>
            <a:schemeClr val="accent2"/>
          </a:solidFill>
        </p:spPr>
        <p:txBody>
          <a:bodyPr/>
          <a:lstStyle>
            <a:lvl1pPr algn="ctr">
              <a:defRPr>
                <a:solidFill>
                  <a:schemeClr val="bg1"/>
                </a:solidFill>
              </a:defRPr>
            </a:lvl1pPr>
          </a:lstStyle>
          <a:p>
            <a:fld id="{99A07F00-E91A-40CA-9FA9-9ABDCA51173D}" type="slidenum">
              <a:rPr lang="en-US" smtClean="0">
                <a:solidFill>
                  <a:prstClr val="white"/>
                </a:solidFill>
              </a:rPr>
              <a:t>‹#›</a:t>
            </a:fld>
            <a:endParaRPr lang="en-US">
              <a:solidFill>
                <a:prstClr val="white"/>
              </a:solidFill>
            </a:endParaRPr>
          </a:p>
        </p:txBody>
      </p:sp>
      <p:grpSp>
        <p:nvGrpSpPr>
          <p:cNvPr id="23" name="Group 22"/>
          <p:cNvGrpSpPr/>
          <p:nvPr/>
        </p:nvGrpSpPr>
        <p:grpSpPr>
          <a:xfrm>
            <a:off x="3856703" y="1606969"/>
            <a:ext cx="7694365" cy="3384878"/>
            <a:chOff x="3263712" y="1050141"/>
            <a:chExt cx="8809706" cy="3914062"/>
          </a:xfrm>
        </p:grpSpPr>
        <p:pic>
          <p:nvPicPr>
            <p:cNvPr id="4" name="Picture 3"/>
            <p:cNvPicPr>
              <a:picLocks noChangeAspect="1"/>
            </p:cNvPicPr>
            <p:nvPr userDrawn="1"/>
          </p:nvPicPr>
          <p:blipFill>
            <a:blip r:embed="rId1">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263712" y="1050141"/>
              <a:ext cx="8809706" cy="3914062"/>
            </a:xfrm>
            <a:prstGeom prst="rect">
              <a:avLst/>
            </a:prstGeom>
          </p:spPr>
        </p:pic>
        <p:cxnSp>
          <p:nvCxnSpPr>
            <p:cNvPr id="6" name="Straight Arrow Connector 5"/>
            <p:cNvCxnSpPr/>
            <p:nvPr userDrawn="1"/>
          </p:nvCxnSpPr>
          <p:spPr>
            <a:xfrm flipV="1">
              <a:off x="5662569" y="3087149"/>
              <a:ext cx="815656" cy="337278"/>
            </a:xfrm>
            <a:prstGeom prst="straightConnector1">
              <a:avLst/>
            </a:prstGeom>
            <a:ln w="76200">
              <a:solidFill>
                <a:schemeClr val="bg2">
                  <a:lumMod val="9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userDrawn="1"/>
          </p:nvCxnSpPr>
          <p:spPr>
            <a:xfrm>
              <a:off x="8927416" y="3072327"/>
              <a:ext cx="845758" cy="352100"/>
            </a:xfrm>
            <a:prstGeom prst="straightConnector1">
              <a:avLst/>
            </a:prstGeom>
            <a:ln w="76200">
              <a:solidFill>
                <a:schemeClr val="bg2">
                  <a:lumMod val="9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13" name="Footer Placeholder 4"/>
          <p:cNvSpPr>
            <a:spLocks noGrp="1"/>
          </p:cNvSpPr>
          <p:nvPr>
            <p:ph type="ftr" sz="quarter" idx="11"/>
          </p:nvPr>
        </p:nvSpPr>
        <p:spPr>
          <a:xfrm>
            <a:off x="3669888" y="6346106"/>
            <a:ext cx="6359015" cy="365125"/>
          </a:xfrm>
        </p:spPr>
        <p:txBody>
          <a:bodyPr/>
          <a:lstStyle>
            <a:lvl1pPr algn="ctr">
              <a:defRPr>
                <a:solidFill>
                  <a:schemeClr val="tx1"/>
                </a:solidFill>
              </a:defRPr>
            </a:lvl1pPr>
          </a:lstStyle>
          <a:p>
            <a:endParaRPr lang="en-US">
              <a:solidFill>
                <a:srgbClr val="4D4D4D"/>
              </a:solidFill>
            </a:endParaRPr>
          </a:p>
        </p:txBody>
      </p:sp>
      <p:sp>
        <p:nvSpPr>
          <p:cNvPr id="14" name="TextBox 13"/>
          <p:cNvSpPr txBox="1"/>
          <p:nvPr userDrawn="1"/>
        </p:nvSpPr>
        <p:spPr>
          <a:xfrm>
            <a:off x="0" y="6230496"/>
            <a:ext cx="3382297" cy="523220"/>
          </a:xfrm>
          <a:prstGeom prst="rect">
            <a:avLst/>
          </a:prstGeom>
          <a:noFill/>
        </p:spPr>
        <p:txBody>
          <a:bodyPr wrap="square" rtlCol="0">
            <a:spAutoFit/>
          </a:bodyPr>
          <a:lstStyle/>
          <a:p>
            <a:pPr algn="ctr"/>
            <a:r>
              <a:rPr lang="en-US" sz="1400" i="0" cap="all" baseline="0" smtClean="0">
                <a:solidFill>
                  <a:schemeClr val="accent1"/>
                </a:solidFill>
                <a:effectLst/>
                <a:latin typeface="Calibri" panose="020f0502020204030204" pitchFamily="34" charset="0"/>
              </a:rPr>
              <a:t>DC distributed health blockchain innovation working group</a:t>
            </a:r>
            <a:endParaRPr lang="en-US" sz="1400" i="0" cap="all" baseline="0">
              <a:solidFill>
                <a:schemeClr val="accent1"/>
              </a:solidFill>
              <a:effectLst/>
              <a:latin typeface="Calibri" panose="020f0502020204030204" pitchFamily="34" charset="0"/>
            </a:endParaRPr>
          </a:p>
        </p:txBody>
      </p:sp>
    </p:spTree>
    <p:extLst>
      <p:ext uri="{BB962C8B-B14F-4D97-AF65-F5344CB8AC3E}">
        <p14:creationId xmlns:p14="http://schemas.microsoft.com/office/powerpoint/2010/main" val="2181661665"/>
      </p:ext>
    </p:extLst>
  </p:cSld>
  <p:clrMapOvr>
    <a:masterClrMapping/>
  </p:clrMapOvr>
  <p:transition spd="med">
    <p:fade/>
  </p:transition>
  <p:timing/>
  <p:hf hdr="0" dt="0"/>
</p:sldLayout>
</file>

<file path=ppt/slideLayouts/slideLayout2.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obj" preserve="1">
  <p:cSld name="1_Title and Content V4">
    <p:bg>
      <p:bgPr>
        <a:solidFill>
          <a:schemeClr val="bg1"/>
        </a:solidFill>
        <a:effectLst/>
      </p:bgPr>
    </p:bg>
    <p:spTree>
      <p:nvGrpSpPr>
        <p:cNvPr id="1" name=""/>
        <p:cNvGrpSpPr/>
        <p:nvPr/>
      </p:nvGrpSpPr>
      <p:grpSpPr>
        <a:xfrm>
          <a:off x="0" y="0"/>
          <a:ext cx="0" cy="0"/>
        </a:xfrm>
      </p:grpSpPr>
      <p:sp>
        <p:nvSpPr>
          <p:cNvPr id="10" name="Rectangle 9"/>
          <p:cNvSpPr/>
          <p:nvPr/>
        </p:nvSpPr>
        <p:spPr>
          <a:xfrm>
            <a:off x="1" y="758952"/>
            <a:ext cx="3382296" cy="5330952"/>
          </a:xfrm>
          <a:prstGeom prst="rect">
            <a:avLst/>
          </a:prstGeom>
          <a:solidFill>
            <a:srgbClr val="007FB3"/>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p:txBody>
      </p:sp>
      <p:sp>
        <p:nvSpPr>
          <p:cNvPr id="3" name="Content Placeholder 2"/>
          <p:cNvSpPr>
            <a:spLocks noGrp="1"/>
          </p:cNvSpPr>
          <p:nvPr>
            <p:ph idx="1"/>
          </p:nvPr>
        </p:nvSpPr>
        <p:spPr>
          <a:xfrm>
            <a:off x="3669888" y="806486"/>
            <a:ext cx="8177983" cy="5283417"/>
          </a:xfrm>
        </p:spPr>
        <p:txBody>
          <a:bodyPr anchor="ctr"/>
          <a:lstStyle>
            <a:lvl1pPr marL="228600" indent="-228600">
              <a:buSzPct val="70000"/>
              <a:buFont typeface="Wingdings 3" panose="05040102010807070707" pitchFamily="18" charset="2"/>
              <a:buChar char=""/>
              <a:defRPr>
                <a:solidFill>
                  <a:schemeClr val="accent2"/>
                </a:solidFill>
                <a:latin typeface="Calibri"/>
                <a:cs typeface="Calibri"/>
              </a:defRPr>
            </a:lvl1pPr>
            <a:lvl2pPr marL="685800" indent="-228600">
              <a:buSzPct val="70000"/>
              <a:buFont typeface="Wingdings 3" panose="05040102010807070707" pitchFamily="18" charset="2"/>
              <a:buChar char=""/>
              <a:defRPr>
                <a:solidFill>
                  <a:schemeClr val="accent2"/>
                </a:solidFill>
                <a:latin typeface="Calibri"/>
                <a:cs typeface="Calibri"/>
              </a:defRPr>
            </a:lvl2pPr>
            <a:lvl3pPr marL="1143000" indent="-228600">
              <a:buSzPct val="70000"/>
              <a:buFont typeface="Wingdings 3" panose="05040102010807070707" pitchFamily="18" charset="2"/>
              <a:buChar char=""/>
              <a:defRPr>
                <a:solidFill>
                  <a:schemeClr val="accent2"/>
                </a:solidFill>
                <a:latin typeface="Calibri"/>
                <a:cs typeface="Calibri"/>
              </a:defRPr>
            </a:lvl3pPr>
            <a:lvl4pPr marL="1600200" indent="-228600">
              <a:buSzPct val="70000"/>
              <a:buFont typeface="Wingdings 3" panose="05040102010807070707" pitchFamily="18" charset="2"/>
              <a:buChar char=""/>
              <a:defRPr>
                <a:solidFill>
                  <a:schemeClr val="accent2"/>
                </a:solidFill>
                <a:latin typeface="Calibri"/>
                <a:cs typeface="Calibri"/>
              </a:defRPr>
            </a:lvl4pPr>
            <a:lvl5pPr marL="2057400" indent="-228600">
              <a:buSzPct val="70000"/>
              <a:buFont typeface="Wingdings 3" panose="05040102010807070707" pitchFamily="18" charset="2"/>
              <a:buChar char=""/>
              <a:defRPr>
                <a:solidFill>
                  <a:schemeClr val="accent2"/>
                </a:solidFill>
                <a:latin typeface="Calibri"/>
                <a:cs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3669888" y="6346106"/>
            <a:ext cx="6359015" cy="365125"/>
          </a:xfrm>
        </p:spPr>
        <p:txBody>
          <a:bodyPr/>
          <a:lstStyle>
            <a:lvl1pPr algn="ctr">
              <a:defRPr>
                <a:solidFill>
                  <a:schemeClr val="tx1"/>
                </a:solidFill>
              </a:defRPr>
            </a:lvl1pPr>
          </a:lstStyle>
          <a:p>
            <a:endParaRPr lang="en-US">
              <a:solidFill>
                <a:srgbClr val="4D4D4D"/>
              </a:solidFill>
            </a:endParaRPr>
          </a:p>
        </p:txBody>
      </p:sp>
      <p:sp>
        <p:nvSpPr>
          <p:cNvPr id="6" name="Slide Number Placeholder 5"/>
          <p:cNvSpPr>
            <a:spLocks noGrp="1"/>
          </p:cNvSpPr>
          <p:nvPr>
            <p:ph type="sldNum" sz="quarter" idx="12"/>
          </p:nvPr>
        </p:nvSpPr>
        <p:spPr>
          <a:xfrm>
            <a:off x="11523406" y="6272982"/>
            <a:ext cx="668594" cy="438250"/>
          </a:xfrm>
          <a:solidFill>
            <a:schemeClr val="accent2"/>
          </a:solidFill>
        </p:spPr>
        <p:txBody>
          <a:bodyPr/>
          <a:lstStyle>
            <a:lvl1pPr algn="ctr">
              <a:defRPr>
                <a:solidFill>
                  <a:schemeClr val="bg1"/>
                </a:solidFill>
              </a:defRPr>
            </a:lvl1pPr>
          </a:lstStyle>
          <a:p>
            <a:fld id="{99A07F00-E91A-40CA-9FA9-9ABDCA51173D}" type="slidenum">
              <a:rPr lang="en-US" smtClean="0">
                <a:solidFill>
                  <a:prstClr val="white"/>
                </a:solidFill>
              </a:rPr>
              <a:t>‹#›</a:t>
            </a:fld>
            <a:endParaRPr lang="en-US">
              <a:solidFill>
                <a:prstClr val="white"/>
              </a:solidFill>
            </a:endParaRPr>
          </a:p>
        </p:txBody>
      </p:sp>
      <p:sp>
        <p:nvSpPr>
          <p:cNvPr id="2" name="Title 1"/>
          <p:cNvSpPr>
            <a:spLocks noGrp="1"/>
          </p:cNvSpPr>
          <p:nvPr>
            <p:ph type="title"/>
          </p:nvPr>
        </p:nvSpPr>
        <p:spPr>
          <a:xfrm>
            <a:off x="286364" y="1001502"/>
            <a:ext cx="2809568" cy="3990345"/>
          </a:xfrm>
          <a:prstGeom prst="rect">
            <a:avLst/>
          </a:prstGeom>
          <a:noFill/>
        </p:spPr>
        <p:txBody>
          <a:bodyPr>
            <a:normAutofit/>
          </a:bodyPr>
          <a:lstStyle>
            <a:lvl1pPr marL="117475" indent="0" algn="ctr">
              <a:defRPr sz="3600" b="0">
                <a:solidFill>
                  <a:schemeClr val="bg1"/>
                </a:solidFill>
                <a:effectLst>
                  <a:outerShdw blurRad="38100" dist="38100" dir="2700000" algn="tl">
                    <a:srgbClr val="000000">
                      <a:alpha val="43137"/>
                    </a:srgbClr>
                  </a:outerShdw>
                </a:effectLst>
                <a:latin typeface="+mn-lt"/>
              </a:defRPr>
            </a:lvl1pPr>
          </a:lstStyle>
          <a:p>
            <a:r>
              <a:rPr lang="en-US"/>
              <a:t>Click to edit Master title style</a:t>
            </a:r>
          </a:p>
        </p:txBody>
      </p:sp>
      <p:sp>
        <p:nvSpPr>
          <p:cNvPr id="11" name="TextBox 10"/>
          <p:cNvSpPr txBox="1"/>
          <p:nvPr userDrawn="1"/>
        </p:nvSpPr>
        <p:spPr>
          <a:xfrm>
            <a:off x="0" y="6230496"/>
            <a:ext cx="3382297" cy="523220"/>
          </a:xfrm>
          <a:prstGeom prst="rect">
            <a:avLst/>
          </a:prstGeom>
          <a:noFill/>
        </p:spPr>
        <p:txBody>
          <a:bodyPr wrap="square" rtlCol="0">
            <a:spAutoFit/>
          </a:bodyPr>
          <a:lstStyle/>
          <a:p>
            <a:pPr algn="ctr"/>
            <a:r>
              <a:rPr lang="en-US" sz="1400" i="0" cap="all" baseline="0" smtClean="0">
                <a:solidFill>
                  <a:schemeClr val="accent1"/>
                </a:solidFill>
                <a:effectLst/>
                <a:latin typeface="Calibri" panose="020f0502020204030204" pitchFamily="34" charset="0"/>
              </a:rPr>
              <a:t>DC distributed health blockchain innovation working group</a:t>
            </a:r>
            <a:endParaRPr lang="en-US" sz="1400" i="0" cap="all" baseline="0">
              <a:solidFill>
                <a:schemeClr val="accent1"/>
              </a:solidFill>
              <a:effectLst/>
              <a:latin typeface="Calibri" panose="020f0502020204030204" pitchFamily="34" charset="0"/>
            </a:endParaRPr>
          </a:p>
        </p:txBody>
      </p:sp>
    </p:spTree>
    <p:extLst>
      <p:ext uri="{BB962C8B-B14F-4D97-AF65-F5344CB8AC3E}">
        <p14:creationId xmlns:p14="http://schemas.microsoft.com/office/powerpoint/2010/main" val="1738741658"/>
      </p:ext>
    </p:extLst>
  </p:cSld>
  <p:clrMapOvr>
    <a:masterClrMapping/>
  </p:clrMapOvr>
  <p:transition spd="med">
    <p:fade/>
  </p:transition>
  <p:timing/>
  <p:hf hdr="0" dt="0"/>
</p:sldLayout>
</file>

<file path=ppt/slideLayouts/slideLayout3.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type="secHead" preserve="1">
  <p:cSld name="Section Header">
    <p:spTree>
      <p:nvGrpSpPr>
        <p:cNvPr id="1" name=""/>
        <p:cNvGrpSpPr/>
        <p:nvPr/>
      </p:nvGrpSpPr>
      <p:grpSpPr>
        <a:xfrm>
          <a:off x="0" y="0"/>
          <a:ext cx="0" cy="0"/>
        </a:xfrm>
      </p:grpSpPr>
      <p:sp>
        <p:nvSpPr>
          <p:cNvPr id="8" name="Rectangle 7"/>
          <p:cNvSpPr/>
          <p:nvPr userDrawn="1"/>
        </p:nvSpPr>
        <p:spPr>
          <a:xfrm>
            <a:off x="1" y="758952"/>
            <a:ext cx="3382296"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p:txBody>
      </p:sp>
      <p:sp>
        <p:nvSpPr>
          <p:cNvPr id="2" name="Title 1"/>
          <p:cNvSpPr>
            <a:spLocks noGrp="1"/>
          </p:cNvSpPr>
          <p:nvPr>
            <p:ph type="title" hasCustomPrompt="1"/>
          </p:nvPr>
        </p:nvSpPr>
        <p:spPr>
          <a:xfrm>
            <a:off x="3856703" y="1168963"/>
            <a:ext cx="7766050" cy="2852737"/>
          </a:xfrm>
        </p:spPr>
        <p:txBody>
          <a:bodyPr anchor="b"/>
          <a:lstStyle>
            <a:lvl1pPr>
              <a:defRPr sz="6000" b="0">
                <a:solidFill>
                  <a:schemeClr val="accent2"/>
                </a:solidFill>
                <a:effectLst/>
                <a:latin typeface="Calibri" panose="020f0502020204030204" pitchFamily="34" charset="0"/>
                <a:ea typeface="Open Sans Semibold" panose="020b0706030804020204" pitchFamily="34" charset="0"/>
                <a:cs typeface="Open Sans Semibold" panose="020b0706030804020204" pitchFamily="34" charset="0"/>
              </a:defRPr>
            </a:lvl1pPr>
          </a:lstStyle>
          <a:p>
            <a:r>
              <a:rPr lang="en-US"/>
              <a:t>Click To Edit Master Title Style</a:t>
            </a:r>
          </a:p>
        </p:txBody>
      </p:sp>
      <p:sp>
        <p:nvSpPr>
          <p:cNvPr id="3" name="Text Placeholder 2"/>
          <p:cNvSpPr>
            <a:spLocks noGrp="1"/>
          </p:cNvSpPr>
          <p:nvPr>
            <p:ph type="body" idx="1"/>
          </p:nvPr>
        </p:nvSpPr>
        <p:spPr>
          <a:xfrm>
            <a:off x="3856703" y="4048688"/>
            <a:ext cx="7766050" cy="1500187"/>
          </a:xfrm>
        </p:spPr>
        <p:txBody>
          <a:bodyPr/>
          <a:lstStyle>
            <a:lvl1pPr marL="0" indent="0">
              <a:buNone/>
              <a:defRPr sz="2400">
                <a:solidFill>
                  <a:schemeClr val="accent3"/>
                </a:solidFill>
                <a:latin typeface="+mj-lt"/>
                <a:ea typeface="Open Sans Semibold" panose="020b0706030804020204" pitchFamily="34" charset="0"/>
                <a:cs typeface="Open Sans Semibold" panose="020b07060308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3856703" y="6309544"/>
            <a:ext cx="4114800" cy="365125"/>
          </a:xfrm>
        </p:spPr>
        <p:txBody>
          <a:bodyPr/>
          <a:lstStyle/>
          <a:p>
            <a:endParaRPr lang="en-US"/>
          </a:p>
        </p:txBody>
      </p:sp>
      <p:sp>
        <p:nvSpPr>
          <p:cNvPr id="11" name="Slide Number Placeholder 5"/>
          <p:cNvSpPr>
            <a:spLocks noGrp="1"/>
          </p:cNvSpPr>
          <p:nvPr>
            <p:ph type="sldNum" sz="quarter" idx="12"/>
          </p:nvPr>
        </p:nvSpPr>
        <p:spPr>
          <a:xfrm>
            <a:off x="11523406" y="6272982"/>
            <a:ext cx="668594" cy="438250"/>
          </a:xfrm>
          <a:solidFill>
            <a:schemeClr val="accent2"/>
          </a:solidFill>
        </p:spPr>
        <p:txBody>
          <a:bodyPr/>
          <a:lstStyle>
            <a:lvl1pPr algn="ctr">
              <a:defRPr>
                <a:solidFill>
                  <a:schemeClr val="bg1"/>
                </a:solidFill>
              </a:defRPr>
            </a:lvl1pPr>
          </a:lstStyle>
          <a:p>
            <a:fld id="{E9AFFDF5-C020-471C-A369-E1D8D95237B9}" type="slidenum">
              <a:rPr lang="en-US" smtClean="0"/>
              <a:t>‹#›</a:t>
            </a:fld>
            <a:endParaRPr lang="en-US"/>
          </a:p>
        </p:txBody>
      </p:sp>
      <p:sp>
        <p:nvSpPr>
          <p:cNvPr id="10" name="TextBox 9"/>
          <p:cNvSpPr txBox="1"/>
          <p:nvPr userDrawn="1"/>
        </p:nvSpPr>
        <p:spPr>
          <a:xfrm>
            <a:off x="0" y="6230496"/>
            <a:ext cx="3382297" cy="523220"/>
          </a:xfrm>
          <a:prstGeom prst="rect">
            <a:avLst/>
          </a:prstGeom>
          <a:noFill/>
        </p:spPr>
        <p:txBody>
          <a:bodyPr wrap="square" rtlCol="0">
            <a:spAutoFit/>
          </a:bodyPr>
          <a:lstStyle/>
          <a:p>
            <a:pPr algn="ctr"/>
            <a:r>
              <a:rPr lang="en-US" sz="1400" i="0" cap="all" baseline="0" smtClean="0">
                <a:solidFill>
                  <a:schemeClr val="accent1"/>
                </a:solidFill>
                <a:effectLst/>
                <a:latin typeface="Calibri" panose="020f0502020204030204" pitchFamily="34" charset="0"/>
              </a:rPr>
              <a:t>DC distributed health blockchain innovation working group</a:t>
            </a:r>
            <a:endParaRPr lang="en-US" sz="1400" i="0" cap="all" baseline="0">
              <a:solidFill>
                <a:schemeClr val="accent1"/>
              </a:solidFill>
              <a:effectLst/>
              <a:latin typeface="Calibri" panose="020f0502020204030204" pitchFamily="34" charset="0"/>
            </a:endParaRPr>
          </a:p>
        </p:txBody>
      </p:sp>
    </p:spTree>
    <p:extLst>
      <p:ext uri="{BB962C8B-B14F-4D97-AF65-F5344CB8AC3E}">
        <p14:creationId xmlns:p14="http://schemas.microsoft.com/office/powerpoint/2010/main" val="3386582698"/>
      </p:ext>
    </p:extLst>
  </p:cSld>
  <p:clrMapOvr>
    <a:masterClrMapping/>
  </p:clrMapOvr>
  <p:transition spd="med">
    <p:fade/>
  </p:transition>
  <p:timing/>
</p:sldLayout>
</file>

<file path=ppt/slideLayouts/slideLayout4.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reserve="1">
  <p:cSld name="Title and Content + Subtitle">
    <p:bg>
      <p:bgPr>
        <a:solidFill>
          <a:schemeClr val="bg1"/>
        </a:solidFill>
        <a:effectLst/>
      </p:bgPr>
    </p:bg>
    <p:spTree>
      <p:nvGrpSpPr>
        <p:cNvPr id="1" name=""/>
        <p:cNvGrpSpPr/>
        <p:nvPr/>
      </p:nvGrpSpPr>
      <p:grpSpPr>
        <a:xfrm>
          <a:off x="0" y="0"/>
          <a:ext cx="0" cy="0"/>
        </a:xfrm>
      </p:grpSpPr>
      <p:sp>
        <p:nvSpPr>
          <p:cNvPr id="10" name="Rectangle 9"/>
          <p:cNvSpPr/>
          <p:nvPr/>
        </p:nvSpPr>
        <p:spPr>
          <a:xfrm>
            <a:off x="1" y="758952"/>
            <a:ext cx="3382296" cy="5330952"/>
          </a:xfrm>
          <a:prstGeom prst="rect">
            <a:avLst/>
          </a:prstGeom>
          <a:solidFill>
            <a:srgbClr val="007FB3"/>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p:txBody>
      </p:sp>
      <p:sp>
        <p:nvSpPr>
          <p:cNvPr id="3" name="Content Placeholder 2"/>
          <p:cNvSpPr>
            <a:spLocks noGrp="1"/>
          </p:cNvSpPr>
          <p:nvPr>
            <p:ph idx="1"/>
          </p:nvPr>
        </p:nvSpPr>
        <p:spPr>
          <a:xfrm>
            <a:off x="3669888" y="806486"/>
            <a:ext cx="8177983" cy="5283417"/>
          </a:xfrm>
        </p:spPr>
        <p:txBody>
          <a:bodyPr anchor="ctr"/>
          <a:lstStyle>
            <a:lvl1pPr marL="228600" indent="-228600">
              <a:buSzPct val="70000"/>
              <a:buFont typeface="Wingdings 3" panose="05040102010807070707" pitchFamily="18" charset="2"/>
              <a:buChar char=""/>
              <a:defRPr>
                <a:solidFill>
                  <a:schemeClr val="accent2"/>
                </a:solidFill>
                <a:latin typeface="Calibri"/>
                <a:cs typeface="Calibri"/>
              </a:defRPr>
            </a:lvl1pPr>
            <a:lvl2pPr marL="685800" indent="-228600">
              <a:buSzPct val="70000"/>
              <a:buFont typeface="Wingdings 3" panose="05040102010807070707" pitchFamily="18" charset="2"/>
              <a:buChar char=""/>
              <a:defRPr>
                <a:solidFill>
                  <a:schemeClr val="accent2"/>
                </a:solidFill>
                <a:latin typeface="Calibri"/>
                <a:cs typeface="Calibri"/>
              </a:defRPr>
            </a:lvl2pPr>
            <a:lvl3pPr marL="1143000" indent="-228600">
              <a:buSzPct val="70000"/>
              <a:buFont typeface="Wingdings 3" panose="05040102010807070707" pitchFamily="18" charset="2"/>
              <a:buChar char=""/>
              <a:defRPr>
                <a:solidFill>
                  <a:schemeClr val="accent2"/>
                </a:solidFill>
                <a:latin typeface="Calibri"/>
                <a:cs typeface="Calibri"/>
              </a:defRPr>
            </a:lvl3pPr>
            <a:lvl4pPr marL="1600200" indent="-228600">
              <a:buSzPct val="70000"/>
              <a:buFont typeface="Wingdings 3" panose="05040102010807070707" pitchFamily="18" charset="2"/>
              <a:buChar char=""/>
              <a:defRPr>
                <a:solidFill>
                  <a:schemeClr val="accent2"/>
                </a:solidFill>
                <a:latin typeface="Calibri"/>
                <a:cs typeface="Calibri"/>
              </a:defRPr>
            </a:lvl4pPr>
            <a:lvl5pPr marL="2057400" indent="-228600">
              <a:buSzPct val="70000"/>
              <a:buFont typeface="Wingdings 3" panose="05040102010807070707" pitchFamily="18" charset="2"/>
              <a:buChar char=""/>
              <a:defRPr>
                <a:solidFill>
                  <a:schemeClr val="accent2"/>
                </a:solidFill>
                <a:latin typeface="Calibri"/>
                <a:cs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523406" y="6272982"/>
            <a:ext cx="668594" cy="438250"/>
          </a:xfrm>
          <a:solidFill>
            <a:schemeClr val="accent2"/>
          </a:solidFill>
        </p:spPr>
        <p:txBody>
          <a:bodyPr/>
          <a:lstStyle>
            <a:lvl1pPr algn="ctr">
              <a:defRPr>
                <a:solidFill>
                  <a:schemeClr val="bg1"/>
                </a:solidFill>
              </a:defRPr>
            </a:lvl1pPr>
          </a:lstStyle>
          <a:p>
            <a:fld id="{99A07F00-E91A-40CA-9FA9-9ABDCA51173D}" type="slidenum">
              <a:rPr lang="en-US" smtClean="0">
                <a:solidFill>
                  <a:prstClr val="white"/>
                </a:solidFill>
              </a:rPr>
              <a:t>‹#›</a:t>
            </a:fld>
            <a:endParaRPr lang="en-US">
              <a:solidFill>
                <a:prstClr val="white"/>
              </a:solidFill>
            </a:endParaRPr>
          </a:p>
        </p:txBody>
      </p:sp>
      <p:sp>
        <p:nvSpPr>
          <p:cNvPr id="2" name="Title 1"/>
          <p:cNvSpPr>
            <a:spLocks noGrp="1"/>
          </p:cNvSpPr>
          <p:nvPr>
            <p:ph type="title"/>
          </p:nvPr>
        </p:nvSpPr>
        <p:spPr>
          <a:xfrm>
            <a:off x="286364" y="1001503"/>
            <a:ext cx="2809568" cy="2341466"/>
          </a:xfrm>
          <a:prstGeom prst="rect">
            <a:avLst/>
          </a:prstGeom>
          <a:noFill/>
        </p:spPr>
        <p:txBody>
          <a:bodyPr anchor="ctr">
            <a:normAutofit/>
          </a:bodyPr>
          <a:lstStyle>
            <a:lvl1pPr marL="117475" indent="0" algn="ctr">
              <a:defRPr sz="3600" b="0">
                <a:solidFill>
                  <a:schemeClr val="bg1"/>
                </a:solidFill>
                <a:effectLst>
                  <a:outerShdw blurRad="38100" dist="38100" dir="2700000" algn="tl">
                    <a:srgbClr val="000000">
                      <a:alpha val="43137"/>
                    </a:srgbClr>
                  </a:outerShdw>
                </a:effectLst>
                <a:latin typeface="+mn-lt"/>
              </a:defRPr>
            </a:lvl1pPr>
          </a:lstStyle>
          <a:p>
            <a:r>
              <a:rPr lang="en-US"/>
              <a:t>Click to edit Master title style</a:t>
            </a:r>
          </a:p>
        </p:txBody>
      </p:sp>
      <p:sp>
        <p:nvSpPr>
          <p:cNvPr id="8" name="Content Placeholder 7"/>
          <p:cNvSpPr>
            <a:spLocks noGrp="1"/>
          </p:cNvSpPr>
          <p:nvPr>
            <p:ph sz="quarter" idx="13"/>
          </p:nvPr>
        </p:nvSpPr>
        <p:spPr>
          <a:xfrm>
            <a:off x="286463" y="3342969"/>
            <a:ext cx="2809469" cy="1611313"/>
          </a:xfrm>
        </p:spPr>
        <p:txBody>
          <a:bodyPr>
            <a:noAutofit/>
          </a:bodyPr>
          <a:lstStyle>
            <a:lvl1pPr marL="228600" indent="-228600" algn="ctr">
              <a:buSzPct val="70000"/>
              <a:buFont typeface="Wingdings 3" panose="05040102010807070707" pitchFamily="18" charset="2"/>
              <a:buChar char="}"/>
              <a:defRPr sz="1600">
                <a:solidFill>
                  <a:schemeClr val="bg1"/>
                </a:solidFill>
                <a:effectLst>
                  <a:outerShdw blurRad="38100" dist="38100" dir="2700000" algn="tl">
                    <a:srgbClr val="000000">
                      <a:alpha val="43137"/>
                    </a:srgbClr>
                  </a:outerShdw>
                </a:effectLst>
              </a:defRPr>
            </a:lvl1pPr>
            <a:lvl2pPr marL="685800" indent="-228600" algn="ctr">
              <a:buSzPct val="70000"/>
              <a:buFont typeface="Wingdings 3" panose="05040102010807070707" pitchFamily="18" charset="2"/>
              <a:buChar char="}"/>
              <a:defRPr sz="1400">
                <a:solidFill>
                  <a:schemeClr val="bg1"/>
                </a:solidFill>
                <a:effectLst>
                  <a:outerShdw blurRad="38100" dist="38100" dir="2700000" algn="tl">
                    <a:srgbClr val="000000">
                      <a:alpha val="43137"/>
                    </a:srgbClr>
                  </a:outerShdw>
                </a:effectLst>
              </a:defRPr>
            </a:lvl2pPr>
            <a:lvl3pPr marL="1143000" indent="-228600" algn="ctr">
              <a:buSzPct val="70000"/>
              <a:buFont typeface="Wingdings 3" panose="05040102010807070707" pitchFamily="18" charset="2"/>
              <a:buChar char="}"/>
              <a:defRPr sz="1200">
                <a:solidFill>
                  <a:schemeClr val="bg1"/>
                </a:solidFill>
                <a:effectLst>
                  <a:outerShdw blurRad="38100" dist="38100" dir="2700000" algn="tl">
                    <a:srgbClr val="000000">
                      <a:alpha val="43137"/>
                    </a:srgbClr>
                  </a:outerShdw>
                </a:effectLst>
              </a:defRPr>
            </a:lvl3pPr>
            <a:lvl4pPr marL="1600200" indent="-228600" algn="ctr">
              <a:buSzPct val="70000"/>
              <a:buFont typeface="Wingdings 3" panose="05040102010807070707" pitchFamily="18" charset="2"/>
              <a:buChar char="}"/>
              <a:defRPr sz="1100">
                <a:solidFill>
                  <a:schemeClr val="bg1"/>
                </a:solidFill>
                <a:effectLst>
                  <a:outerShdw blurRad="38100" dist="38100" dir="2700000" algn="tl">
                    <a:srgbClr val="000000">
                      <a:alpha val="43137"/>
                    </a:srgbClr>
                  </a:outerShdw>
                </a:effectLst>
              </a:defRPr>
            </a:lvl4pPr>
            <a:lvl5pPr marL="2057400" indent="-228600" algn="ctr">
              <a:buSzPct val="70000"/>
              <a:buFont typeface="Wingdings 3" panose="05040102010807070707" pitchFamily="18" charset="2"/>
              <a:buChar char="}"/>
              <a:defRPr sz="1100">
                <a:solidFill>
                  <a:schemeClr val="bg1"/>
                </a:solidFill>
                <a:effectLst>
                  <a:outerShdw blurRad="38100" dist="38100" dir="2700000" algn="tl">
                    <a:srgbClr val="000000">
                      <a:alpha val="43137"/>
                    </a:srgbClr>
                  </a:outerShdw>
                </a:effect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p:cNvSpPr>
            <a:spLocks noGrp="1"/>
          </p:cNvSpPr>
          <p:nvPr>
            <p:ph type="ftr" sz="quarter" idx="11"/>
          </p:nvPr>
        </p:nvSpPr>
        <p:spPr>
          <a:xfrm>
            <a:off x="3669888" y="6346106"/>
            <a:ext cx="6359015" cy="365125"/>
          </a:xfrm>
        </p:spPr>
        <p:txBody>
          <a:bodyPr/>
          <a:lstStyle>
            <a:lvl1pPr algn="ctr">
              <a:defRPr>
                <a:solidFill>
                  <a:schemeClr val="tx1"/>
                </a:solidFill>
              </a:defRPr>
            </a:lvl1pPr>
          </a:lstStyle>
          <a:p>
            <a:endParaRPr lang="en-US">
              <a:solidFill>
                <a:srgbClr val="4D4D4D"/>
              </a:solidFill>
            </a:endParaRPr>
          </a:p>
        </p:txBody>
      </p:sp>
      <p:sp>
        <p:nvSpPr>
          <p:cNvPr id="14" name="TextBox 13"/>
          <p:cNvSpPr txBox="1"/>
          <p:nvPr userDrawn="1"/>
        </p:nvSpPr>
        <p:spPr>
          <a:xfrm>
            <a:off x="0" y="6230496"/>
            <a:ext cx="3382297" cy="523220"/>
          </a:xfrm>
          <a:prstGeom prst="rect">
            <a:avLst/>
          </a:prstGeom>
          <a:noFill/>
        </p:spPr>
        <p:txBody>
          <a:bodyPr wrap="square" rtlCol="0">
            <a:spAutoFit/>
          </a:bodyPr>
          <a:lstStyle/>
          <a:p>
            <a:pPr algn="ctr"/>
            <a:r>
              <a:rPr lang="en-US" sz="1400" i="0" cap="all" baseline="0" smtClean="0">
                <a:solidFill>
                  <a:schemeClr val="accent1"/>
                </a:solidFill>
                <a:effectLst/>
                <a:latin typeface="Calibri" panose="020f0502020204030204" pitchFamily="34" charset="0"/>
              </a:rPr>
              <a:t>DC distributed health blockchain innovation working group</a:t>
            </a:r>
            <a:endParaRPr lang="en-US" sz="1400" i="0" cap="all" baseline="0">
              <a:solidFill>
                <a:schemeClr val="accent1"/>
              </a:solidFill>
              <a:effectLst/>
              <a:latin typeface="Calibri" panose="020f0502020204030204" pitchFamily="34" charset="0"/>
            </a:endParaRPr>
          </a:p>
        </p:txBody>
      </p:sp>
    </p:spTree>
    <p:extLst>
      <p:ext uri="{BB962C8B-B14F-4D97-AF65-F5344CB8AC3E}">
        <p14:creationId xmlns:p14="http://schemas.microsoft.com/office/powerpoint/2010/main" val="3961982423"/>
      </p:ext>
    </p:extLst>
  </p:cSld>
  <p:clrMapOvr>
    <a:masterClrMapping/>
  </p:clrMapOvr>
  <p:transition spd="med">
    <p:fade/>
  </p:transition>
  <p:timing/>
  <p:hf hdr="0" dt="0"/>
</p:sldLayout>
</file>

<file path=ppt/slideLayouts/slideLayout5.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reserve="1">
  <p:cSld name="Two Column">
    <p:spTree>
      <p:nvGrpSpPr>
        <p:cNvPr id="1" name=""/>
        <p:cNvGrpSpPr/>
        <p:nvPr/>
      </p:nvGrpSpPr>
      <p:grpSpPr>
        <a:xfrm>
          <a:off x="0" y="0"/>
          <a:ext cx="0" cy="0"/>
        </a:xfrm>
      </p:grpSpPr>
      <p:sp>
        <p:nvSpPr>
          <p:cNvPr id="16" name="Content Placeholder 2"/>
          <p:cNvSpPr>
            <a:spLocks noGrp="1"/>
          </p:cNvSpPr>
          <p:nvPr>
            <p:ph idx="13"/>
          </p:nvPr>
        </p:nvSpPr>
        <p:spPr>
          <a:xfrm>
            <a:off x="3810081" y="745011"/>
            <a:ext cx="3785371" cy="5344892"/>
          </a:xfrm>
          <a:noFill/>
        </p:spPr>
        <p:txBody>
          <a:bodyPr anchor="t">
            <a:normAutofit/>
          </a:bodyPr>
          <a:lstStyle>
            <a:lvl1pPr marL="228600" indent="-228600">
              <a:buSzPct val="70000"/>
              <a:buFont typeface="Wingdings 3" panose="05040102010807070707" pitchFamily="18" charset="2"/>
              <a:buChar char=""/>
              <a:defRPr sz="2400">
                <a:solidFill>
                  <a:schemeClr val="accent2"/>
                </a:solidFill>
                <a:latin typeface="Calibri"/>
                <a:cs typeface="Calibri"/>
              </a:defRPr>
            </a:lvl1pPr>
            <a:lvl2pPr marL="685800" indent="-228600">
              <a:buSzPct val="70000"/>
              <a:buFont typeface="Wingdings 3" panose="05040102010807070707" pitchFamily="18" charset="2"/>
              <a:buChar char=""/>
              <a:defRPr sz="2000">
                <a:solidFill>
                  <a:schemeClr val="accent2"/>
                </a:solidFill>
                <a:latin typeface="Calibri"/>
                <a:cs typeface="Calibri"/>
              </a:defRPr>
            </a:lvl2pPr>
            <a:lvl3pPr marL="1143000" indent="-228600">
              <a:buSzPct val="70000"/>
              <a:buFont typeface="Wingdings 3" panose="05040102010807070707" pitchFamily="18" charset="2"/>
              <a:buChar char=""/>
              <a:defRPr sz="1800">
                <a:solidFill>
                  <a:schemeClr val="accent2"/>
                </a:solidFill>
                <a:latin typeface="Calibri"/>
                <a:cs typeface="Calibri"/>
              </a:defRPr>
            </a:lvl3pPr>
            <a:lvl4pPr marL="1600200" indent="-228600">
              <a:buSzPct val="70000"/>
              <a:buFont typeface="Wingdings 3" panose="05040102010807070707" pitchFamily="18" charset="2"/>
              <a:buChar char=""/>
              <a:defRPr sz="1600">
                <a:solidFill>
                  <a:schemeClr val="accent2"/>
                </a:solidFill>
                <a:latin typeface="Calibri"/>
                <a:cs typeface="Calibri"/>
              </a:defRPr>
            </a:lvl4pPr>
            <a:lvl5pPr marL="2057400" indent="-228600">
              <a:buSzPct val="70000"/>
              <a:buFont typeface="Wingdings 3" panose="05040102010807070707" pitchFamily="18" charset="2"/>
              <a:buChar char=""/>
              <a:defRPr sz="1600">
                <a:solidFill>
                  <a:schemeClr val="accent2"/>
                </a:solidFill>
                <a:latin typeface="Calibri"/>
                <a:cs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p:cNvSpPr/>
          <p:nvPr/>
        </p:nvSpPr>
        <p:spPr>
          <a:xfrm>
            <a:off x="1" y="758952"/>
            <a:ext cx="3382296" cy="5330952"/>
          </a:xfrm>
          <a:prstGeom prst="rect">
            <a:avLst/>
          </a:prstGeom>
          <a:solidFill>
            <a:srgbClr val="007FB3"/>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p:txBody>
      </p:sp>
      <p:sp>
        <p:nvSpPr>
          <p:cNvPr id="2" name="Title 1"/>
          <p:cNvSpPr>
            <a:spLocks noGrp="1"/>
          </p:cNvSpPr>
          <p:nvPr>
            <p:ph type="title" hasCustomPrompt="1"/>
          </p:nvPr>
        </p:nvSpPr>
        <p:spPr>
          <a:xfrm>
            <a:off x="286364" y="1022497"/>
            <a:ext cx="2809568" cy="3969350"/>
          </a:xfrm>
        </p:spPr>
        <p:txBody>
          <a:bodyPr>
            <a:normAutofit/>
          </a:bodyPr>
          <a:lstStyle>
            <a:lvl1pPr algn="ctr">
              <a:defRPr sz="3200" b="0">
                <a:solidFill>
                  <a:schemeClr val="bg1"/>
                </a:solidFill>
                <a:effectLst>
                  <a:outerShdw blurRad="38100" dist="38100" dir="2700000" algn="tl">
                    <a:srgbClr val="000000">
                      <a:alpha val="43137"/>
                    </a:srgbClr>
                  </a:outerShdw>
                </a:effectLst>
              </a:defRPr>
            </a:lvl1pPr>
          </a:lstStyle>
          <a:p>
            <a:r>
              <a:rPr lang="en-US"/>
              <a:t>Click To Edit Master Title Style</a:t>
            </a:r>
          </a:p>
        </p:txBody>
      </p:sp>
      <p:sp>
        <p:nvSpPr>
          <p:cNvPr id="17" name="Content Placeholder 2"/>
          <p:cNvSpPr>
            <a:spLocks noGrp="1"/>
          </p:cNvSpPr>
          <p:nvPr>
            <p:ph idx="14"/>
          </p:nvPr>
        </p:nvSpPr>
        <p:spPr>
          <a:xfrm>
            <a:off x="7974040" y="745011"/>
            <a:ext cx="3785371" cy="5344892"/>
          </a:xfrm>
          <a:noFill/>
        </p:spPr>
        <p:txBody>
          <a:bodyPr anchor="t">
            <a:normAutofit/>
          </a:bodyPr>
          <a:lstStyle>
            <a:lvl1pPr marL="228600" indent="-228600">
              <a:buSzPct val="70000"/>
              <a:buFont typeface="Wingdings 3" panose="05040102010807070707" pitchFamily="18" charset="2"/>
              <a:buChar char=""/>
              <a:defRPr sz="2400">
                <a:solidFill>
                  <a:schemeClr val="accent2"/>
                </a:solidFill>
                <a:latin typeface="Calibri"/>
                <a:cs typeface="Calibri"/>
              </a:defRPr>
            </a:lvl1pPr>
            <a:lvl2pPr marL="685800" indent="-228600">
              <a:buSzPct val="70000"/>
              <a:buFont typeface="Wingdings 3" panose="05040102010807070707" pitchFamily="18" charset="2"/>
              <a:buChar char=""/>
              <a:defRPr sz="2000">
                <a:solidFill>
                  <a:schemeClr val="accent2"/>
                </a:solidFill>
                <a:latin typeface="Calibri"/>
                <a:cs typeface="Calibri"/>
              </a:defRPr>
            </a:lvl2pPr>
            <a:lvl3pPr marL="1143000" indent="-228600">
              <a:buSzPct val="70000"/>
              <a:buFont typeface="Wingdings 3" panose="05040102010807070707" pitchFamily="18" charset="2"/>
              <a:buChar char=""/>
              <a:defRPr sz="1800">
                <a:solidFill>
                  <a:schemeClr val="accent2"/>
                </a:solidFill>
                <a:latin typeface="Calibri"/>
                <a:cs typeface="Calibri"/>
              </a:defRPr>
            </a:lvl3pPr>
            <a:lvl4pPr marL="1600200" indent="-228600">
              <a:buSzPct val="70000"/>
              <a:buFont typeface="Wingdings 3" panose="05040102010807070707" pitchFamily="18" charset="2"/>
              <a:buChar char=""/>
              <a:defRPr sz="1600">
                <a:solidFill>
                  <a:schemeClr val="accent2"/>
                </a:solidFill>
                <a:latin typeface="Calibri"/>
                <a:cs typeface="Calibri"/>
              </a:defRPr>
            </a:lvl4pPr>
            <a:lvl5pPr marL="2057400" indent="-228600">
              <a:buSzPct val="70000"/>
              <a:buFont typeface="Wingdings 3" panose="05040102010807070707" pitchFamily="18" charset="2"/>
              <a:buChar char=""/>
              <a:defRPr sz="1600">
                <a:solidFill>
                  <a:schemeClr val="accent2"/>
                </a:solidFill>
                <a:latin typeface="Calibri"/>
                <a:cs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lide Number Placeholder 5"/>
          <p:cNvSpPr>
            <a:spLocks noGrp="1"/>
          </p:cNvSpPr>
          <p:nvPr>
            <p:ph type="sldNum" sz="quarter" idx="12"/>
          </p:nvPr>
        </p:nvSpPr>
        <p:spPr>
          <a:xfrm>
            <a:off x="11523406" y="6272982"/>
            <a:ext cx="668594" cy="438250"/>
          </a:xfrm>
          <a:solidFill>
            <a:schemeClr val="accent2"/>
          </a:solidFill>
        </p:spPr>
        <p:txBody>
          <a:bodyPr/>
          <a:lstStyle>
            <a:lvl1pPr algn="ctr">
              <a:defRPr>
                <a:solidFill>
                  <a:schemeClr val="bg1"/>
                </a:solidFill>
              </a:defRPr>
            </a:lvl1pPr>
          </a:lstStyle>
          <a:p>
            <a:fld id="{99A07F00-E91A-40CA-9FA9-9ABDCA51173D}" type="slidenum">
              <a:rPr lang="en-US" smtClean="0">
                <a:solidFill>
                  <a:prstClr val="white"/>
                </a:solidFill>
              </a:rPr>
              <a:t>‹#›</a:t>
            </a:fld>
            <a:endParaRPr lang="en-US">
              <a:solidFill>
                <a:prstClr val="white"/>
              </a:solidFill>
            </a:endParaRPr>
          </a:p>
        </p:txBody>
      </p:sp>
      <p:sp>
        <p:nvSpPr>
          <p:cNvPr id="10" name="Footer Placeholder 4"/>
          <p:cNvSpPr>
            <a:spLocks noGrp="1"/>
          </p:cNvSpPr>
          <p:nvPr>
            <p:ph type="ftr" sz="quarter" idx="11"/>
          </p:nvPr>
        </p:nvSpPr>
        <p:spPr>
          <a:xfrm>
            <a:off x="3669888" y="6346106"/>
            <a:ext cx="6359015" cy="365125"/>
          </a:xfrm>
        </p:spPr>
        <p:txBody>
          <a:bodyPr/>
          <a:lstStyle>
            <a:lvl1pPr algn="ctr">
              <a:defRPr>
                <a:solidFill>
                  <a:schemeClr val="tx1"/>
                </a:solidFill>
              </a:defRPr>
            </a:lvl1pPr>
          </a:lstStyle>
          <a:p>
            <a:endParaRPr lang="en-US">
              <a:solidFill>
                <a:srgbClr val="4D4D4D"/>
              </a:solidFill>
            </a:endParaRPr>
          </a:p>
        </p:txBody>
      </p:sp>
      <p:sp>
        <p:nvSpPr>
          <p:cNvPr id="13" name="TextBox 12"/>
          <p:cNvSpPr txBox="1"/>
          <p:nvPr userDrawn="1"/>
        </p:nvSpPr>
        <p:spPr>
          <a:xfrm>
            <a:off x="0" y="6230496"/>
            <a:ext cx="3382297" cy="523220"/>
          </a:xfrm>
          <a:prstGeom prst="rect">
            <a:avLst/>
          </a:prstGeom>
          <a:noFill/>
        </p:spPr>
        <p:txBody>
          <a:bodyPr wrap="square" rtlCol="0">
            <a:spAutoFit/>
          </a:bodyPr>
          <a:lstStyle/>
          <a:p>
            <a:pPr algn="ctr"/>
            <a:r>
              <a:rPr lang="en-US" sz="1400" i="0" cap="all" baseline="0" smtClean="0">
                <a:solidFill>
                  <a:schemeClr val="accent1"/>
                </a:solidFill>
                <a:effectLst/>
                <a:latin typeface="Calibri" panose="020f0502020204030204" pitchFamily="34" charset="0"/>
              </a:rPr>
              <a:t>DC distributed health blockchain innovation working group</a:t>
            </a:r>
            <a:endParaRPr lang="en-US" sz="1400" i="0" cap="all" baseline="0">
              <a:solidFill>
                <a:schemeClr val="accent1"/>
              </a:solidFill>
              <a:effectLst/>
              <a:latin typeface="Calibri" panose="020f0502020204030204" pitchFamily="34" charset="0"/>
            </a:endParaRPr>
          </a:p>
        </p:txBody>
      </p:sp>
    </p:spTree>
    <p:extLst>
      <p:ext uri="{BB962C8B-B14F-4D97-AF65-F5344CB8AC3E}">
        <p14:creationId xmlns:p14="http://schemas.microsoft.com/office/powerpoint/2010/main" val="490761791"/>
      </p:ext>
    </p:extLst>
  </p:cSld>
  <p:clrMapOvr>
    <a:masterClrMapping/>
  </p:clrMapOvr>
  <p:transition spd="med">
    <p:fade/>
  </p:transition>
  <p:timing/>
  <p:hf hdr="0" dt="0"/>
</p:sldLayout>
</file>

<file path=ppt/slideLayouts/slideLayout6.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reserve="1">
  <p:cSld name="Two Column w/ Header">
    <p:spTree>
      <p:nvGrpSpPr>
        <p:cNvPr id="1" name=""/>
        <p:cNvGrpSpPr/>
        <p:nvPr/>
      </p:nvGrpSpPr>
      <p:grpSpPr>
        <a:xfrm>
          <a:off x="0" y="0"/>
          <a:ext cx="0" cy="0"/>
        </a:xfrm>
      </p:grpSpPr>
      <p:sp>
        <p:nvSpPr>
          <p:cNvPr id="16" name="Content Placeholder 2"/>
          <p:cNvSpPr>
            <a:spLocks noGrp="1"/>
          </p:cNvSpPr>
          <p:nvPr>
            <p:ph idx="13"/>
          </p:nvPr>
        </p:nvSpPr>
        <p:spPr>
          <a:xfrm>
            <a:off x="3810081" y="1632155"/>
            <a:ext cx="3785371" cy="4457748"/>
          </a:xfrm>
          <a:noFill/>
        </p:spPr>
        <p:txBody>
          <a:bodyPr anchor="t">
            <a:normAutofit/>
          </a:bodyPr>
          <a:lstStyle>
            <a:lvl1pPr marL="228600" indent="-228600">
              <a:buSzPct val="70000"/>
              <a:buFont typeface="Wingdings 3" panose="05040102010807070707" pitchFamily="18" charset="2"/>
              <a:buChar char=""/>
              <a:defRPr sz="2400">
                <a:solidFill>
                  <a:schemeClr val="accent2"/>
                </a:solidFill>
                <a:latin typeface="Calibri"/>
                <a:cs typeface="Calibri"/>
              </a:defRPr>
            </a:lvl1pPr>
            <a:lvl2pPr marL="685800" indent="-228600">
              <a:buSzPct val="70000"/>
              <a:buFont typeface="Wingdings 3" panose="05040102010807070707" pitchFamily="18" charset="2"/>
              <a:buChar char=""/>
              <a:defRPr sz="2000">
                <a:solidFill>
                  <a:schemeClr val="accent2"/>
                </a:solidFill>
                <a:latin typeface="Calibri"/>
                <a:cs typeface="Calibri"/>
              </a:defRPr>
            </a:lvl2pPr>
            <a:lvl3pPr marL="1143000" indent="-228600">
              <a:buSzPct val="70000"/>
              <a:buFont typeface="Wingdings 3" panose="05040102010807070707" pitchFamily="18" charset="2"/>
              <a:buChar char=""/>
              <a:defRPr sz="1800">
                <a:solidFill>
                  <a:schemeClr val="accent2"/>
                </a:solidFill>
                <a:latin typeface="Calibri"/>
                <a:cs typeface="Calibri"/>
              </a:defRPr>
            </a:lvl3pPr>
            <a:lvl4pPr marL="1600200" indent="-228600">
              <a:buSzPct val="70000"/>
              <a:buFont typeface="Wingdings 3" panose="05040102010807070707" pitchFamily="18" charset="2"/>
              <a:buChar char=""/>
              <a:defRPr sz="1600">
                <a:solidFill>
                  <a:schemeClr val="accent2"/>
                </a:solidFill>
                <a:latin typeface="Calibri"/>
                <a:cs typeface="Calibri"/>
              </a:defRPr>
            </a:lvl4pPr>
            <a:lvl5pPr marL="2057400" indent="-228600">
              <a:buSzPct val="70000"/>
              <a:buFont typeface="Wingdings 3" panose="05040102010807070707" pitchFamily="18" charset="2"/>
              <a:buChar char=""/>
              <a:defRPr sz="1600">
                <a:solidFill>
                  <a:schemeClr val="accent2"/>
                </a:solidFill>
                <a:latin typeface="Calibri"/>
                <a:cs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p:cNvSpPr/>
          <p:nvPr/>
        </p:nvSpPr>
        <p:spPr>
          <a:xfrm>
            <a:off x="1" y="758952"/>
            <a:ext cx="3382296" cy="5330952"/>
          </a:xfrm>
          <a:prstGeom prst="rect">
            <a:avLst/>
          </a:prstGeom>
          <a:solidFill>
            <a:srgbClr val="007FB3"/>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p:txBody>
      </p:sp>
      <p:sp>
        <p:nvSpPr>
          <p:cNvPr id="2" name="Title 1"/>
          <p:cNvSpPr>
            <a:spLocks noGrp="1"/>
          </p:cNvSpPr>
          <p:nvPr>
            <p:ph type="title" hasCustomPrompt="1"/>
          </p:nvPr>
        </p:nvSpPr>
        <p:spPr>
          <a:xfrm>
            <a:off x="286364" y="1022497"/>
            <a:ext cx="2809568" cy="3969350"/>
          </a:xfrm>
        </p:spPr>
        <p:txBody>
          <a:bodyPr>
            <a:normAutofit/>
          </a:bodyPr>
          <a:lstStyle>
            <a:lvl1pPr algn="ctr">
              <a:defRPr sz="3200" b="0">
                <a:solidFill>
                  <a:schemeClr val="bg1"/>
                </a:solidFill>
                <a:effectLst>
                  <a:outerShdw blurRad="38100" dist="38100" dir="2700000" algn="tl">
                    <a:srgbClr val="000000">
                      <a:alpha val="43137"/>
                    </a:srgbClr>
                  </a:outerShdw>
                </a:effectLst>
              </a:defRPr>
            </a:lvl1pPr>
          </a:lstStyle>
          <a:p>
            <a:r>
              <a:rPr lang="en-US"/>
              <a:t>Click To Edit Master Title Style</a:t>
            </a:r>
          </a:p>
        </p:txBody>
      </p:sp>
      <p:sp>
        <p:nvSpPr>
          <p:cNvPr id="17" name="Content Placeholder 2"/>
          <p:cNvSpPr>
            <a:spLocks noGrp="1"/>
          </p:cNvSpPr>
          <p:nvPr>
            <p:ph idx="14"/>
          </p:nvPr>
        </p:nvSpPr>
        <p:spPr>
          <a:xfrm>
            <a:off x="7974040" y="1632155"/>
            <a:ext cx="3785371" cy="4457748"/>
          </a:xfrm>
          <a:noFill/>
        </p:spPr>
        <p:txBody>
          <a:bodyPr anchor="t">
            <a:normAutofit/>
          </a:bodyPr>
          <a:lstStyle>
            <a:lvl1pPr marL="228600" indent="-228600">
              <a:buSzPct val="70000"/>
              <a:buFont typeface="Wingdings 3" panose="05040102010807070707" pitchFamily="18" charset="2"/>
              <a:buChar char=""/>
              <a:defRPr sz="2400">
                <a:solidFill>
                  <a:schemeClr val="accent2"/>
                </a:solidFill>
                <a:latin typeface="Calibri"/>
                <a:cs typeface="Calibri"/>
              </a:defRPr>
            </a:lvl1pPr>
            <a:lvl2pPr marL="685800" indent="-228600">
              <a:buSzPct val="70000"/>
              <a:buFont typeface="Wingdings 3" panose="05040102010807070707" pitchFamily="18" charset="2"/>
              <a:buChar char=""/>
              <a:defRPr sz="2000">
                <a:solidFill>
                  <a:schemeClr val="accent2"/>
                </a:solidFill>
                <a:latin typeface="Calibri"/>
                <a:cs typeface="Calibri"/>
              </a:defRPr>
            </a:lvl2pPr>
            <a:lvl3pPr marL="1143000" indent="-228600">
              <a:buSzPct val="70000"/>
              <a:buFont typeface="Wingdings 3" panose="05040102010807070707" pitchFamily="18" charset="2"/>
              <a:buChar char=""/>
              <a:defRPr sz="1800">
                <a:solidFill>
                  <a:schemeClr val="accent2"/>
                </a:solidFill>
                <a:latin typeface="Calibri"/>
                <a:cs typeface="Calibri"/>
              </a:defRPr>
            </a:lvl3pPr>
            <a:lvl4pPr marL="1600200" indent="-228600">
              <a:buSzPct val="70000"/>
              <a:buFont typeface="Wingdings 3" panose="05040102010807070707" pitchFamily="18" charset="2"/>
              <a:buChar char=""/>
              <a:defRPr sz="1600">
                <a:solidFill>
                  <a:schemeClr val="accent2"/>
                </a:solidFill>
                <a:latin typeface="Calibri"/>
                <a:cs typeface="Calibri"/>
              </a:defRPr>
            </a:lvl4pPr>
            <a:lvl5pPr marL="2057400" indent="-228600">
              <a:buSzPct val="70000"/>
              <a:buFont typeface="Wingdings 3" panose="05040102010807070707" pitchFamily="18" charset="2"/>
              <a:buChar char=""/>
              <a:defRPr sz="1600">
                <a:solidFill>
                  <a:schemeClr val="accent2"/>
                </a:solidFill>
                <a:latin typeface="Calibri"/>
                <a:cs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lide Number Placeholder 5"/>
          <p:cNvSpPr>
            <a:spLocks noGrp="1"/>
          </p:cNvSpPr>
          <p:nvPr>
            <p:ph type="sldNum" sz="quarter" idx="12"/>
          </p:nvPr>
        </p:nvSpPr>
        <p:spPr>
          <a:xfrm>
            <a:off x="11523406" y="6272982"/>
            <a:ext cx="668594" cy="438250"/>
          </a:xfrm>
          <a:solidFill>
            <a:schemeClr val="accent2"/>
          </a:solidFill>
        </p:spPr>
        <p:txBody>
          <a:bodyPr/>
          <a:lstStyle>
            <a:lvl1pPr algn="ctr">
              <a:defRPr>
                <a:solidFill>
                  <a:schemeClr val="bg1"/>
                </a:solidFill>
              </a:defRPr>
            </a:lvl1pPr>
          </a:lstStyle>
          <a:p>
            <a:fld id="{99A07F00-E91A-40CA-9FA9-9ABDCA51173D}" type="slidenum">
              <a:rPr lang="en-US" smtClean="0">
                <a:solidFill>
                  <a:prstClr val="white"/>
                </a:solidFill>
              </a:rPr>
              <a:t>‹#›</a:t>
            </a:fld>
            <a:endParaRPr lang="en-US">
              <a:solidFill>
                <a:prstClr val="white"/>
              </a:solidFill>
            </a:endParaRPr>
          </a:p>
        </p:txBody>
      </p:sp>
      <p:sp>
        <p:nvSpPr>
          <p:cNvPr id="14" name="Text Placeholder 2"/>
          <p:cNvSpPr>
            <a:spLocks noGrp="1"/>
          </p:cNvSpPr>
          <p:nvPr>
            <p:ph type="body" idx="1"/>
          </p:nvPr>
        </p:nvSpPr>
        <p:spPr>
          <a:xfrm>
            <a:off x="3810081" y="758951"/>
            <a:ext cx="3785371" cy="823912"/>
          </a:xfrm>
        </p:spPr>
        <p:txBody>
          <a:bodyPr anchor="b"/>
          <a:lstStyle>
            <a:lvl1pPr marL="0" indent="0">
              <a:buNone/>
              <a:defRPr sz="2400" b="0">
                <a:solidFill>
                  <a:schemeClr val="accent3"/>
                </a:solidFill>
                <a:latin typeface="Calibri"/>
                <a:cs typeface="Calibr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Text Placeholder 4"/>
          <p:cNvSpPr>
            <a:spLocks noGrp="1"/>
          </p:cNvSpPr>
          <p:nvPr>
            <p:ph type="body" sz="quarter" idx="3"/>
          </p:nvPr>
        </p:nvSpPr>
        <p:spPr>
          <a:xfrm>
            <a:off x="7971503" y="758951"/>
            <a:ext cx="3787908" cy="823912"/>
          </a:xfrm>
        </p:spPr>
        <p:txBody>
          <a:bodyPr anchor="b"/>
          <a:lstStyle>
            <a:lvl1pPr marL="0" indent="0">
              <a:buNone/>
              <a:defRPr sz="2400" b="0">
                <a:solidFill>
                  <a:schemeClr val="accent3"/>
                </a:solidFill>
                <a:latin typeface="Calibri"/>
                <a:cs typeface="Calibri"/>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Footer Placeholder 4"/>
          <p:cNvSpPr>
            <a:spLocks noGrp="1"/>
          </p:cNvSpPr>
          <p:nvPr>
            <p:ph type="ftr" sz="quarter" idx="11"/>
          </p:nvPr>
        </p:nvSpPr>
        <p:spPr>
          <a:xfrm>
            <a:off x="3669888" y="6346106"/>
            <a:ext cx="6359015" cy="365125"/>
          </a:xfrm>
        </p:spPr>
        <p:txBody>
          <a:bodyPr/>
          <a:lstStyle>
            <a:lvl1pPr algn="ctr">
              <a:defRPr>
                <a:solidFill>
                  <a:schemeClr val="tx1"/>
                </a:solidFill>
              </a:defRPr>
            </a:lvl1pPr>
          </a:lstStyle>
          <a:p>
            <a:endParaRPr lang="en-US">
              <a:solidFill>
                <a:srgbClr val="4D4D4D"/>
              </a:solidFill>
            </a:endParaRPr>
          </a:p>
        </p:txBody>
      </p:sp>
      <p:sp>
        <p:nvSpPr>
          <p:cNvPr id="18" name="TextBox 17"/>
          <p:cNvSpPr txBox="1"/>
          <p:nvPr userDrawn="1"/>
        </p:nvSpPr>
        <p:spPr>
          <a:xfrm>
            <a:off x="0" y="6230496"/>
            <a:ext cx="3382297" cy="523220"/>
          </a:xfrm>
          <a:prstGeom prst="rect">
            <a:avLst/>
          </a:prstGeom>
          <a:noFill/>
        </p:spPr>
        <p:txBody>
          <a:bodyPr wrap="square" rtlCol="0">
            <a:spAutoFit/>
          </a:bodyPr>
          <a:lstStyle/>
          <a:p>
            <a:pPr algn="ctr"/>
            <a:r>
              <a:rPr lang="en-US" sz="1400" i="0" cap="all" baseline="0" smtClean="0">
                <a:solidFill>
                  <a:schemeClr val="accent1"/>
                </a:solidFill>
                <a:effectLst/>
                <a:latin typeface="Calibri" panose="020f0502020204030204" pitchFamily="34" charset="0"/>
              </a:rPr>
              <a:t>DC distributed health blockchain innovation working group</a:t>
            </a:r>
            <a:endParaRPr lang="en-US" sz="1400" i="0" cap="all" baseline="0">
              <a:solidFill>
                <a:schemeClr val="accent1"/>
              </a:solidFill>
              <a:effectLst/>
              <a:latin typeface="Calibri" panose="020f0502020204030204" pitchFamily="34" charset="0"/>
            </a:endParaRPr>
          </a:p>
        </p:txBody>
      </p:sp>
    </p:spTree>
    <p:extLst>
      <p:ext uri="{BB962C8B-B14F-4D97-AF65-F5344CB8AC3E}">
        <p14:creationId xmlns:p14="http://schemas.microsoft.com/office/powerpoint/2010/main" val="699848079"/>
      </p:ext>
    </p:extLst>
  </p:cSld>
  <p:clrMapOvr>
    <a:masterClrMapping/>
  </p:clrMapOvr>
  <p:transition spd="med">
    <p:fade/>
  </p:transition>
  <p:timing/>
  <p:hf hdr="0" dt="0"/>
</p:sldLayout>
</file>

<file path=ppt/slideLayouts/slideLayout7.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reserve="1">
  <p:cSld name="Four Panel">
    <p:spTree>
      <p:nvGrpSpPr>
        <p:cNvPr id="1" name=""/>
        <p:cNvGrpSpPr/>
        <p:nvPr/>
      </p:nvGrpSpPr>
      <p:grpSpPr>
        <a:xfrm>
          <a:off x="0" y="0"/>
          <a:ext cx="0" cy="0"/>
        </a:xfrm>
      </p:grpSpPr>
      <p:sp>
        <p:nvSpPr>
          <p:cNvPr id="16" name="Content Placeholder 2"/>
          <p:cNvSpPr>
            <a:spLocks noGrp="1"/>
          </p:cNvSpPr>
          <p:nvPr>
            <p:ph idx="13"/>
          </p:nvPr>
        </p:nvSpPr>
        <p:spPr>
          <a:xfrm>
            <a:off x="3810081" y="745011"/>
            <a:ext cx="3785371" cy="2514600"/>
          </a:xfrm>
          <a:noFill/>
        </p:spPr>
        <p:txBody>
          <a:bodyPr anchor="t">
            <a:normAutofit/>
          </a:bodyPr>
          <a:lstStyle>
            <a:lvl1pPr marL="228600" indent="-228600">
              <a:buSzPct val="70000"/>
              <a:buFont typeface="Wingdings 3" panose="05040102010807070707" pitchFamily="18" charset="2"/>
              <a:buChar char=""/>
              <a:defRPr sz="2400">
                <a:solidFill>
                  <a:schemeClr val="accent2"/>
                </a:solidFill>
                <a:latin typeface="Calibri"/>
                <a:cs typeface="Calibri"/>
              </a:defRPr>
            </a:lvl1pPr>
            <a:lvl2pPr marL="685800" indent="-228600">
              <a:buSzPct val="70000"/>
              <a:buFont typeface="Wingdings 3" panose="05040102010807070707" pitchFamily="18" charset="2"/>
              <a:buChar char=""/>
              <a:defRPr sz="2000">
                <a:solidFill>
                  <a:schemeClr val="accent2"/>
                </a:solidFill>
                <a:latin typeface="Calibri"/>
                <a:cs typeface="Calibri"/>
              </a:defRPr>
            </a:lvl2pPr>
            <a:lvl3pPr marL="1143000" indent="-228600">
              <a:buSzPct val="70000"/>
              <a:buFont typeface="Wingdings 3" panose="05040102010807070707" pitchFamily="18" charset="2"/>
              <a:buChar char=""/>
              <a:defRPr sz="1800">
                <a:solidFill>
                  <a:schemeClr val="accent2"/>
                </a:solidFill>
                <a:latin typeface="Calibri"/>
                <a:cs typeface="Calibri"/>
              </a:defRPr>
            </a:lvl3pPr>
            <a:lvl4pPr marL="1600200" indent="-228600">
              <a:buSzPct val="70000"/>
              <a:buFont typeface="Wingdings 3" panose="05040102010807070707" pitchFamily="18" charset="2"/>
              <a:buChar char=""/>
              <a:defRPr sz="1600">
                <a:solidFill>
                  <a:schemeClr val="accent2"/>
                </a:solidFill>
                <a:latin typeface="Calibri"/>
                <a:cs typeface="Calibri"/>
              </a:defRPr>
            </a:lvl4pPr>
            <a:lvl5pPr marL="2057400" indent="-228600">
              <a:buSzPct val="70000"/>
              <a:buFont typeface="Wingdings 3" panose="05040102010807070707" pitchFamily="18" charset="2"/>
              <a:buChar char=""/>
              <a:defRPr sz="1600">
                <a:solidFill>
                  <a:schemeClr val="accent2"/>
                </a:solidFill>
                <a:latin typeface="Calibri"/>
                <a:cs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p:cNvSpPr/>
          <p:nvPr/>
        </p:nvSpPr>
        <p:spPr>
          <a:xfrm>
            <a:off x="1" y="758952"/>
            <a:ext cx="3382296" cy="5330952"/>
          </a:xfrm>
          <a:prstGeom prst="rect">
            <a:avLst/>
          </a:prstGeom>
          <a:solidFill>
            <a:srgbClr val="007FB3"/>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p:txBody>
      </p:sp>
      <p:sp>
        <p:nvSpPr>
          <p:cNvPr id="2" name="Title 1"/>
          <p:cNvSpPr>
            <a:spLocks noGrp="1"/>
          </p:cNvSpPr>
          <p:nvPr>
            <p:ph type="title" hasCustomPrompt="1"/>
          </p:nvPr>
        </p:nvSpPr>
        <p:spPr>
          <a:xfrm>
            <a:off x="286364" y="1022497"/>
            <a:ext cx="2809568" cy="3969350"/>
          </a:xfrm>
        </p:spPr>
        <p:txBody>
          <a:bodyPr>
            <a:normAutofit/>
          </a:bodyPr>
          <a:lstStyle>
            <a:lvl1pPr algn="ctr">
              <a:defRPr sz="3200" b="0">
                <a:solidFill>
                  <a:schemeClr val="bg1"/>
                </a:solidFill>
                <a:effectLst>
                  <a:outerShdw blurRad="38100" dist="38100" dir="2700000" algn="tl">
                    <a:srgbClr val="000000">
                      <a:alpha val="43137"/>
                    </a:srgbClr>
                  </a:outerShdw>
                </a:effectLst>
              </a:defRPr>
            </a:lvl1pPr>
          </a:lstStyle>
          <a:p>
            <a:r>
              <a:rPr lang="en-US"/>
              <a:t>Click To Edit Master Title Style</a:t>
            </a:r>
          </a:p>
        </p:txBody>
      </p:sp>
      <p:sp>
        <p:nvSpPr>
          <p:cNvPr id="17" name="Content Placeholder 2"/>
          <p:cNvSpPr>
            <a:spLocks noGrp="1"/>
          </p:cNvSpPr>
          <p:nvPr>
            <p:ph idx="14"/>
          </p:nvPr>
        </p:nvSpPr>
        <p:spPr>
          <a:xfrm>
            <a:off x="7974040" y="745011"/>
            <a:ext cx="3785371" cy="2514600"/>
          </a:xfrm>
          <a:noFill/>
        </p:spPr>
        <p:txBody>
          <a:bodyPr anchor="t">
            <a:normAutofit/>
          </a:bodyPr>
          <a:lstStyle>
            <a:lvl1pPr marL="228600" indent="-228600">
              <a:buSzPct val="70000"/>
              <a:buFont typeface="Wingdings 3" panose="05040102010807070707" pitchFamily="18" charset="2"/>
              <a:buChar char=""/>
              <a:defRPr sz="2400">
                <a:solidFill>
                  <a:schemeClr val="accent2"/>
                </a:solidFill>
                <a:latin typeface="Calibri"/>
                <a:cs typeface="Calibri"/>
              </a:defRPr>
            </a:lvl1pPr>
            <a:lvl2pPr marL="685800" indent="-228600">
              <a:buSzPct val="70000"/>
              <a:buFont typeface="Wingdings 3" panose="05040102010807070707" pitchFamily="18" charset="2"/>
              <a:buChar char=""/>
              <a:defRPr sz="2000">
                <a:solidFill>
                  <a:schemeClr val="accent2"/>
                </a:solidFill>
                <a:latin typeface="Calibri"/>
                <a:cs typeface="Calibri"/>
              </a:defRPr>
            </a:lvl2pPr>
            <a:lvl3pPr marL="1143000" indent="-228600">
              <a:buSzPct val="70000"/>
              <a:buFont typeface="Wingdings 3" panose="05040102010807070707" pitchFamily="18" charset="2"/>
              <a:buChar char=""/>
              <a:defRPr sz="1800">
                <a:solidFill>
                  <a:schemeClr val="accent2"/>
                </a:solidFill>
                <a:latin typeface="Calibri"/>
                <a:cs typeface="Calibri"/>
              </a:defRPr>
            </a:lvl3pPr>
            <a:lvl4pPr marL="1600200" indent="-228600">
              <a:buSzPct val="70000"/>
              <a:buFont typeface="Wingdings 3" panose="05040102010807070707" pitchFamily="18" charset="2"/>
              <a:buChar char=""/>
              <a:defRPr sz="1600">
                <a:solidFill>
                  <a:schemeClr val="accent2"/>
                </a:solidFill>
                <a:latin typeface="Calibri"/>
                <a:cs typeface="Calibri"/>
              </a:defRPr>
            </a:lvl4pPr>
            <a:lvl5pPr marL="2057400" indent="-228600">
              <a:buSzPct val="70000"/>
              <a:buFont typeface="Wingdings 3" panose="05040102010807070707" pitchFamily="18" charset="2"/>
              <a:buChar char=""/>
              <a:defRPr sz="1600">
                <a:solidFill>
                  <a:schemeClr val="accent2"/>
                </a:solidFill>
                <a:latin typeface="Calibri"/>
                <a:cs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lide Number Placeholder 5"/>
          <p:cNvSpPr>
            <a:spLocks noGrp="1"/>
          </p:cNvSpPr>
          <p:nvPr>
            <p:ph type="sldNum" sz="quarter" idx="12"/>
          </p:nvPr>
        </p:nvSpPr>
        <p:spPr>
          <a:xfrm>
            <a:off x="11523406" y="6272982"/>
            <a:ext cx="668594" cy="438250"/>
          </a:xfrm>
          <a:solidFill>
            <a:schemeClr val="accent2"/>
          </a:solidFill>
        </p:spPr>
        <p:txBody>
          <a:bodyPr/>
          <a:lstStyle>
            <a:lvl1pPr algn="ctr">
              <a:defRPr>
                <a:solidFill>
                  <a:schemeClr val="bg1"/>
                </a:solidFill>
              </a:defRPr>
            </a:lvl1pPr>
          </a:lstStyle>
          <a:p>
            <a:fld id="{99A07F00-E91A-40CA-9FA9-9ABDCA51173D}" type="slidenum">
              <a:rPr lang="en-US" smtClean="0">
                <a:solidFill>
                  <a:prstClr val="white"/>
                </a:solidFill>
              </a:rPr>
              <a:t>‹#›</a:t>
            </a:fld>
            <a:endParaRPr lang="en-US">
              <a:solidFill>
                <a:prstClr val="white"/>
              </a:solidFill>
            </a:endParaRPr>
          </a:p>
        </p:txBody>
      </p:sp>
      <p:sp>
        <p:nvSpPr>
          <p:cNvPr id="14" name="Content Placeholder 2"/>
          <p:cNvSpPr>
            <a:spLocks noGrp="1"/>
          </p:cNvSpPr>
          <p:nvPr>
            <p:ph idx="15"/>
          </p:nvPr>
        </p:nvSpPr>
        <p:spPr>
          <a:xfrm>
            <a:off x="3810081" y="3575303"/>
            <a:ext cx="3785371" cy="2514600"/>
          </a:xfrm>
          <a:noFill/>
        </p:spPr>
        <p:txBody>
          <a:bodyPr anchor="t">
            <a:normAutofit/>
          </a:bodyPr>
          <a:lstStyle>
            <a:lvl1pPr marL="228600" indent="-228600">
              <a:buSzPct val="70000"/>
              <a:buFont typeface="Wingdings 3" panose="05040102010807070707" pitchFamily="18" charset="2"/>
              <a:buChar char=""/>
              <a:defRPr sz="2400">
                <a:solidFill>
                  <a:schemeClr val="accent2"/>
                </a:solidFill>
                <a:latin typeface="Calibri"/>
                <a:cs typeface="Calibri"/>
              </a:defRPr>
            </a:lvl1pPr>
            <a:lvl2pPr marL="685800" indent="-228600">
              <a:buSzPct val="70000"/>
              <a:buFont typeface="Wingdings 3" panose="05040102010807070707" pitchFamily="18" charset="2"/>
              <a:buChar char=""/>
              <a:defRPr sz="2000">
                <a:solidFill>
                  <a:schemeClr val="accent2"/>
                </a:solidFill>
                <a:latin typeface="Calibri"/>
                <a:cs typeface="Calibri"/>
              </a:defRPr>
            </a:lvl2pPr>
            <a:lvl3pPr marL="1143000" indent="-228600">
              <a:buSzPct val="70000"/>
              <a:buFont typeface="Wingdings 3" panose="05040102010807070707" pitchFamily="18" charset="2"/>
              <a:buChar char=""/>
              <a:defRPr sz="1800">
                <a:solidFill>
                  <a:schemeClr val="accent2"/>
                </a:solidFill>
                <a:latin typeface="Calibri"/>
                <a:cs typeface="Calibri"/>
              </a:defRPr>
            </a:lvl3pPr>
            <a:lvl4pPr marL="1600200" indent="-228600">
              <a:buSzPct val="70000"/>
              <a:buFont typeface="Wingdings 3" panose="05040102010807070707" pitchFamily="18" charset="2"/>
              <a:buChar char=""/>
              <a:defRPr sz="1600">
                <a:solidFill>
                  <a:schemeClr val="accent2"/>
                </a:solidFill>
                <a:latin typeface="Calibri"/>
                <a:cs typeface="Calibri"/>
              </a:defRPr>
            </a:lvl4pPr>
            <a:lvl5pPr marL="2057400" indent="-228600">
              <a:buSzPct val="70000"/>
              <a:buFont typeface="Wingdings 3" panose="05040102010807070707" pitchFamily="18" charset="2"/>
              <a:buChar char=""/>
              <a:defRPr sz="1600">
                <a:solidFill>
                  <a:schemeClr val="accent2"/>
                </a:solidFill>
                <a:latin typeface="Calibri"/>
                <a:cs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p:cNvSpPr>
            <a:spLocks noGrp="1"/>
          </p:cNvSpPr>
          <p:nvPr>
            <p:ph idx="16"/>
          </p:nvPr>
        </p:nvSpPr>
        <p:spPr>
          <a:xfrm>
            <a:off x="7974040" y="3575303"/>
            <a:ext cx="3785371" cy="2514600"/>
          </a:xfrm>
          <a:noFill/>
        </p:spPr>
        <p:txBody>
          <a:bodyPr anchor="t">
            <a:normAutofit/>
          </a:bodyPr>
          <a:lstStyle>
            <a:lvl1pPr marL="228600" indent="-228600">
              <a:buSzPct val="70000"/>
              <a:buFont typeface="Wingdings 3" panose="05040102010807070707" pitchFamily="18" charset="2"/>
              <a:buChar char=""/>
              <a:defRPr sz="2400">
                <a:solidFill>
                  <a:schemeClr val="accent2"/>
                </a:solidFill>
                <a:latin typeface="Calibri"/>
                <a:cs typeface="Calibri"/>
              </a:defRPr>
            </a:lvl1pPr>
            <a:lvl2pPr marL="685800" indent="-228600">
              <a:buSzPct val="70000"/>
              <a:buFont typeface="Wingdings 3" panose="05040102010807070707" pitchFamily="18" charset="2"/>
              <a:buChar char=""/>
              <a:defRPr sz="2000">
                <a:solidFill>
                  <a:schemeClr val="accent2"/>
                </a:solidFill>
                <a:latin typeface="Calibri"/>
                <a:cs typeface="Calibri"/>
              </a:defRPr>
            </a:lvl2pPr>
            <a:lvl3pPr marL="1143000" indent="-228600">
              <a:buSzPct val="70000"/>
              <a:buFont typeface="Wingdings 3" panose="05040102010807070707" pitchFamily="18" charset="2"/>
              <a:buChar char=""/>
              <a:defRPr sz="1800">
                <a:solidFill>
                  <a:schemeClr val="accent2"/>
                </a:solidFill>
                <a:latin typeface="Calibri"/>
                <a:cs typeface="Calibri"/>
              </a:defRPr>
            </a:lvl3pPr>
            <a:lvl4pPr marL="1600200" indent="-228600">
              <a:buSzPct val="70000"/>
              <a:buFont typeface="Wingdings 3" panose="05040102010807070707" pitchFamily="18" charset="2"/>
              <a:buChar char=""/>
              <a:defRPr sz="1600">
                <a:solidFill>
                  <a:schemeClr val="accent2"/>
                </a:solidFill>
                <a:latin typeface="Calibri"/>
                <a:cs typeface="Calibri"/>
              </a:defRPr>
            </a:lvl4pPr>
            <a:lvl5pPr marL="2057400" indent="-228600">
              <a:buSzPct val="70000"/>
              <a:buFont typeface="Wingdings 3" panose="05040102010807070707" pitchFamily="18" charset="2"/>
              <a:buChar char=""/>
              <a:defRPr sz="1600">
                <a:solidFill>
                  <a:schemeClr val="accent2"/>
                </a:solidFill>
                <a:latin typeface="Calibri"/>
                <a:cs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p:cNvSpPr>
            <a:spLocks noGrp="1"/>
          </p:cNvSpPr>
          <p:nvPr>
            <p:ph type="ftr" sz="quarter" idx="11"/>
          </p:nvPr>
        </p:nvSpPr>
        <p:spPr>
          <a:xfrm>
            <a:off x="3669888" y="6346106"/>
            <a:ext cx="6359015" cy="365125"/>
          </a:xfrm>
        </p:spPr>
        <p:txBody>
          <a:bodyPr/>
          <a:lstStyle>
            <a:lvl1pPr algn="ctr">
              <a:defRPr>
                <a:solidFill>
                  <a:schemeClr val="tx1"/>
                </a:solidFill>
              </a:defRPr>
            </a:lvl1pPr>
          </a:lstStyle>
          <a:p>
            <a:endParaRPr lang="en-US">
              <a:solidFill>
                <a:srgbClr val="4D4D4D"/>
              </a:solidFill>
            </a:endParaRPr>
          </a:p>
        </p:txBody>
      </p:sp>
      <p:sp>
        <p:nvSpPr>
          <p:cNvPr id="18" name="TextBox 17"/>
          <p:cNvSpPr txBox="1"/>
          <p:nvPr userDrawn="1"/>
        </p:nvSpPr>
        <p:spPr>
          <a:xfrm>
            <a:off x="0" y="6230496"/>
            <a:ext cx="3382297" cy="523220"/>
          </a:xfrm>
          <a:prstGeom prst="rect">
            <a:avLst/>
          </a:prstGeom>
          <a:noFill/>
        </p:spPr>
        <p:txBody>
          <a:bodyPr wrap="square" rtlCol="0">
            <a:spAutoFit/>
          </a:bodyPr>
          <a:lstStyle/>
          <a:p>
            <a:pPr algn="ctr"/>
            <a:r>
              <a:rPr lang="en-US" sz="1400" i="0" cap="all" baseline="0" smtClean="0">
                <a:solidFill>
                  <a:schemeClr val="accent1"/>
                </a:solidFill>
                <a:effectLst/>
                <a:latin typeface="Calibri" panose="020f0502020204030204" pitchFamily="34" charset="0"/>
              </a:rPr>
              <a:t>DC distributed health blockchain innovation working group</a:t>
            </a:r>
            <a:endParaRPr lang="en-US" sz="1400" i="0" cap="all" baseline="0">
              <a:solidFill>
                <a:schemeClr val="accent1"/>
              </a:solidFill>
              <a:effectLst/>
              <a:latin typeface="Calibri" panose="020f0502020204030204" pitchFamily="34" charset="0"/>
            </a:endParaRPr>
          </a:p>
        </p:txBody>
      </p:sp>
    </p:spTree>
    <p:extLst>
      <p:ext uri="{BB962C8B-B14F-4D97-AF65-F5344CB8AC3E}">
        <p14:creationId xmlns:p14="http://schemas.microsoft.com/office/powerpoint/2010/main" val="1235779118"/>
      </p:ext>
    </p:extLst>
  </p:cSld>
  <p:clrMapOvr>
    <a:masterClrMapping/>
  </p:clrMapOvr>
  <p:transition spd="med">
    <p:fade/>
  </p:transition>
  <p:timing/>
  <p:hf hdr="0" dt="0"/>
</p:sldLayout>
</file>

<file path=ppt/slideLayouts/slideLayout8.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reserve="1">
  <p:cSld name="Four Column w/ Header">
    <p:spTree>
      <p:nvGrpSpPr>
        <p:cNvPr id="1" name=""/>
        <p:cNvGrpSpPr/>
        <p:nvPr/>
      </p:nvGrpSpPr>
      <p:grpSpPr>
        <a:xfrm>
          <a:off x="0" y="0"/>
          <a:ext cx="0" cy="0"/>
        </a:xfrm>
      </p:grpSpPr>
      <p:sp>
        <p:nvSpPr>
          <p:cNvPr id="16" name="Content Placeholder 2"/>
          <p:cNvSpPr>
            <a:spLocks noGrp="1"/>
          </p:cNvSpPr>
          <p:nvPr>
            <p:ph idx="13"/>
          </p:nvPr>
        </p:nvSpPr>
        <p:spPr>
          <a:xfrm>
            <a:off x="3810081" y="1216151"/>
            <a:ext cx="3785371" cy="2057400"/>
          </a:xfrm>
          <a:noFill/>
        </p:spPr>
        <p:txBody>
          <a:bodyPr anchor="t">
            <a:normAutofit/>
          </a:bodyPr>
          <a:lstStyle>
            <a:lvl1pPr marL="228600" indent="-228600">
              <a:buSzPct val="70000"/>
              <a:buFont typeface="Wingdings 3" panose="05040102010807070707" pitchFamily="18" charset="2"/>
              <a:buChar char=""/>
              <a:defRPr sz="2400">
                <a:solidFill>
                  <a:schemeClr val="accent2"/>
                </a:solidFill>
              </a:defRPr>
            </a:lvl1pPr>
            <a:lvl2pPr marL="685800" indent="-228600">
              <a:buSzPct val="70000"/>
              <a:buFont typeface="Wingdings 3" panose="05040102010807070707" pitchFamily="18" charset="2"/>
              <a:buChar char=""/>
              <a:defRPr sz="2000">
                <a:solidFill>
                  <a:schemeClr val="accent2"/>
                </a:solidFill>
              </a:defRPr>
            </a:lvl2pPr>
            <a:lvl3pPr marL="1143000" indent="-228600">
              <a:buSzPct val="70000"/>
              <a:buFont typeface="Wingdings 3" panose="05040102010807070707" pitchFamily="18" charset="2"/>
              <a:buChar char=""/>
              <a:defRPr sz="1800">
                <a:solidFill>
                  <a:schemeClr val="accent2"/>
                </a:solidFill>
              </a:defRPr>
            </a:lvl3pPr>
            <a:lvl4pPr marL="1600200" indent="-228600">
              <a:buSzPct val="70000"/>
              <a:buFont typeface="Wingdings 3" panose="05040102010807070707" pitchFamily="18" charset="2"/>
              <a:buChar char=""/>
              <a:defRPr sz="1600">
                <a:solidFill>
                  <a:schemeClr val="accent2"/>
                </a:solidFill>
              </a:defRPr>
            </a:lvl4pPr>
            <a:lvl5pPr marL="2057400" indent="-228600">
              <a:buSzPct val="70000"/>
              <a:buFont typeface="Wingdings 3" panose="05040102010807070707" pitchFamily="18" charset="2"/>
              <a:buChar char=""/>
              <a:defRPr sz="1600">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p:cNvSpPr/>
          <p:nvPr/>
        </p:nvSpPr>
        <p:spPr>
          <a:xfrm>
            <a:off x="1" y="758952"/>
            <a:ext cx="3382296" cy="5330952"/>
          </a:xfrm>
          <a:prstGeom prst="rect">
            <a:avLst/>
          </a:prstGeom>
          <a:solidFill>
            <a:srgbClr val="007FB3"/>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p:txBody>
      </p:sp>
      <p:sp>
        <p:nvSpPr>
          <p:cNvPr id="2" name="Title 1"/>
          <p:cNvSpPr>
            <a:spLocks noGrp="1"/>
          </p:cNvSpPr>
          <p:nvPr>
            <p:ph type="title" hasCustomPrompt="1"/>
          </p:nvPr>
        </p:nvSpPr>
        <p:spPr>
          <a:xfrm>
            <a:off x="286364" y="1022497"/>
            <a:ext cx="2809568" cy="3969350"/>
          </a:xfrm>
        </p:spPr>
        <p:txBody>
          <a:bodyPr>
            <a:normAutofit/>
          </a:bodyPr>
          <a:lstStyle>
            <a:lvl1pPr algn="ctr">
              <a:defRPr sz="3200" b="0">
                <a:solidFill>
                  <a:schemeClr val="bg1"/>
                </a:solidFill>
                <a:effectLst>
                  <a:outerShdw blurRad="38100" dist="38100" dir="2700000" algn="tl">
                    <a:srgbClr val="000000">
                      <a:alpha val="43137"/>
                    </a:srgbClr>
                  </a:outerShdw>
                </a:effectLst>
              </a:defRPr>
            </a:lvl1pPr>
          </a:lstStyle>
          <a:p>
            <a:r>
              <a:rPr lang="en-US"/>
              <a:t>Click To Edit Master Title Style</a:t>
            </a:r>
          </a:p>
        </p:txBody>
      </p:sp>
      <p:sp>
        <p:nvSpPr>
          <p:cNvPr id="17" name="Content Placeholder 2"/>
          <p:cNvSpPr>
            <a:spLocks noGrp="1"/>
          </p:cNvSpPr>
          <p:nvPr>
            <p:ph idx="14"/>
          </p:nvPr>
        </p:nvSpPr>
        <p:spPr>
          <a:xfrm>
            <a:off x="7974040" y="1216151"/>
            <a:ext cx="3785371" cy="2057400"/>
          </a:xfrm>
          <a:noFill/>
        </p:spPr>
        <p:txBody>
          <a:bodyPr anchor="t">
            <a:normAutofit/>
          </a:bodyPr>
          <a:lstStyle>
            <a:lvl1pPr marL="228600" indent="-228600">
              <a:buSzPct val="70000"/>
              <a:buFont typeface="Wingdings 3" panose="05040102010807070707" pitchFamily="18" charset="2"/>
              <a:buChar char=""/>
              <a:defRPr sz="2400">
                <a:solidFill>
                  <a:schemeClr val="accent2"/>
                </a:solidFill>
              </a:defRPr>
            </a:lvl1pPr>
            <a:lvl2pPr marL="685800" indent="-228600">
              <a:buSzPct val="70000"/>
              <a:buFont typeface="Wingdings 3" panose="05040102010807070707" pitchFamily="18" charset="2"/>
              <a:buChar char=""/>
              <a:defRPr sz="2000">
                <a:solidFill>
                  <a:schemeClr val="accent2"/>
                </a:solidFill>
              </a:defRPr>
            </a:lvl2pPr>
            <a:lvl3pPr marL="1143000" indent="-228600">
              <a:buSzPct val="70000"/>
              <a:buFont typeface="Wingdings 3" panose="05040102010807070707" pitchFamily="18" charset="2"/>
              <a:buChar char=""/>
              <a:defRPr sz="1800">
                <a:solidFill>
                  <a:schemeClr val="accent2"/>
                </a:solidFill>
              </a:defRPr>
            </a:lvl3pPr>
            <a:lvl4pPr marL="1600200" indent="-228600">
              <a:buSzPct val="70000"/>
              <a:buFont typeface="Wingdings 3" panose="05040102010807070707" pitchFamily="18" charset="2"/>
              <a:buChar char=""/>
              <a:defRPr sz="1600">
                <a:solidFill>
                  <a:schemeClr val="accent2"/>
                </a:solidFill>
              </a:defRPr>
            </a:lvl4pPr>
            <a:lvl5pPr marL="2057400" indent="-228600">
              <a:buSzPct val="70000"/>
              <a:buFont typeface="Wingdings 3" panose="05040102010807070707" pitchFamily="18" charset="2"/>
              <a:buChar char=""/>
              <a:defRPr sz="1600">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lide Number Placeholder 5"/>
          <p:cNvSpPr>
            <a:spLocks noGrp="1"/>
          </p:cNvSpPr>
          <p:nvPr>
            <p:ph type="sldNum" sz="quarter" idx="12"/>
          </p:nvPr>
        </p:nvSpPr>
        <p:spPr>
          <a:xfrm>
            <a:off x="11523406" y="6272982"/>
            <a:ext cx="668594" cy="438250"/>
          </a:xfrm>
          <a:solidFill>
            <a:schemeClr val="accent2"/>
          </a:solidFill>
        </p:spPr>
        <p:txBody>
          <a:bodyPr/>
          <a:lstStyle>
            <a:lvl1pPr algn="ctr">
              <a:defRPr>
                <a:solidFill>
                  <a:schemeClr val="bg1"/>
                </a:solidFill>
              </a:defRPr>
            </a:lvl1pPr>
          </a:lstStyle>
          <a:p>
            <a:fld id="{99A07F00-E91A-40CA-9FA9-9ABDCA51173D}" type="slidenum">
              <a:rPr lang="en-US" smtClean="0">
                <a:solidFill>
                  <a:prstClr val="white"/>
                </a:solidFill>
              </a:rPr>
              <a:t>‹#›</a:t>
            </a:fld>
            <a:endParaRPr lang="en-US">
              <a:solidFill>
                <a:prstClr val="white"/>
              </a:solidFill>
            </a:endParaRPr>
          </a:p>
        </p:txBody>
      </p:sp>
      <p:sp>
        <p:nvSpPr>
          <p:cNvPr id="14" name="Text Placeholder 2"/>
          <p:cNvSpPr>
            <a:spLocks noGrp="1"/>
          </p:cNvSpPr>
          <p:nvPr>
            <p:ph type="body" idx="1" hasCustomPrompt="1"/>
          </p:nvPr>
        </p:nvSpPr>
        <p:spPr>
          <a:xfrm>
            <a:off x="3810081" y="758951"/>
            <a:ext cx="3785371" cy="457200"/>
          </a:xfrm>
        </p:spPr>
        <p:txBody>
          <a:bodyPr anchor="b"/>
          <a:lstStyle>
            <a:lvl1pPr marL="0" indent="0">
              <a:buNone/>
              <a:defRPr sz="2400" b="0">
                <a:solidFill>
                  <a:srgbClr val="FF742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Text Placeholder 4"/>
          <p:cNvSpPr>
            <a:spLocks noGrp="1"/>
          </p:cNvSpPr>
          <p:nvPr>
            <p:ph type="body" sz="quarter" idx="3" hasCustomPrompt="1"/>
          </p:nvPr>
        </p:nvSpPr>
        <p:spPr>
          <a:xfrm>
            <a:off x="7971503" y="758951"/>
            <a:ext cx="3787908" cy="457200"/>
          </a:xfrm>
        </p:spPr>
        <p:txBody>
          <a:bodyPr anchor="b"/>
          <a:lstStyle>
            <a:lvl1pPr marL="0" indent="0">
              <a:buNone/>
              <a:defRPr sz="2400" b="0">
                <a:solidFill>
                  <a:srgbClr val="FF742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Content Placeholder 2"/>
          <p:cNvSpPr>
            <a:spLocks noGrp="1"/>
          </p:cNvSpPr>
          <p:nvPr>
            <p:ph idx="15"/>
          </p:nvPr>
        </p:nvSpPr>
        <p:spPr>
          <a:xfrm>
            <a:off x="3810081" y="4009788"/>
            <a:ext cx="3785371" cy="2057400"/>
          </a:xfrm>
          <a:noFill/>
        </p:spPr>
        <p:txBody>
          <a:bodyPr anchor="t">
            <a:normAutofit/>
          </a:bodyPr>
          <a:lstStyle>
            <a:lvl1pPr marL="228600" indent="-228600">
              <a:buSzPct val="70000"/>
              <a:buFont typeface="Wingdings 3" panose="05040102010807070707" pitchFamily="18" charset="2"/>
              <a:buChar char=""/>
              <a:defRPr sz="2400">
                <a:solidFill>
                  <a:schemeClr val="accent2"/>
                </a:solidFill>
              </a:defRPr>
            </a:lvl1pPr>
            <a:lvl2pPr marL="685800" indent="-228600">
              <a:buSzPct val="70000"/>
              <a:buFont typeface="Wingdings 3" panose="05040102010807070707" pitchFamily="18" charset="2"/>
              <a:buChar char=""/>
              <a:defRPr sz="2000">
                <a:solidFill>
                  <a:schemeClr val="accent2"/>
                </a:solidFill>
              </a:defRPr>
            </a:lvl2pPr>
            <a:lvl3pPr marL="1143000" indent="-228600">
              <a:buSzPct val="70000"/>
              <a:buFont typeface="Wingdings 3" panose="05040102010807070707" pitchFamily="18" charset="2"/>
              <a:buChar char=""/>
              <a:defRPr sz="1800">
                <a:solidFill>
                  <a:schemeClr val="accent2"/>
                </a:solidFill>
              </a:defRPr>
            </a:lvl3pPr>
            <a:lvl4pPr marL="1600200" indent="-228600">
              <a:buSzPct val="70000"/>
              <a:buFont typeface="Wingdings 3" panose="05040102010807070707" pitchFamily="18" charset="2"/>
              <a:buChar char=""/>
              <a:defRPr sz="1600">
                <a:solidFill>
                  <a:schemeClr val="accent2"/>
                </a:solidFill>
              </a:defRPr>
            </a:lvl4pPr>
            <a:lvl5pPr marL="2057400" indent="-228600">
              <a:buSzPct val="70000"/>
              <a:buFont typeface="Wingdings 3" panose="05040102010807070707" pitchFamily="18" charset="2"/>
              <a:buChar char=""/>
              <a:defRPr sz="1600">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2"/>
          <p:cNvSpPr>
            <a:spLocks noGrp="1"/>
          </p:cNvSpPr>
          <p:nvPr>
            <p:ph idx="16"/>
          </p:nvPr>
        </p:nvSpPr>
        <p:spPr>
          <a:xfrm>
            <a:off x="7974040" y="4009788"/>
            <a:ext cx="3785371" cy="2057400"/>
          </a:xfrm>
          <a:noFill/>
        </p:spPr>
        <p:txBody>
          <a:bodyPr anchor="t">
            <a:normAutofit/>
          </a:bodyPr>
          <a:lstStyle>
            <a:lvl1pPr marL="228600" indent="-228600">
              <a:buSzPct val="70000"/>
              <a:buFont typeface="Wingdings 3" panose="05040102010807070707" pitchFamily="18" charset="2"/>
              <a:buChar char=""/>
              <a:defRPr sz="2400">
                <a:solidFill>
                  <a:schemeClr val="accent2"/>
                </a:solidFill>
              </a:defRPr>
            </a:lvl1pPr>
            <a:lvl2pPr marL="685800" indent="-228600">
              <a:buSzPct val="70000"/>
              <a:buFont typeface="Wingdings 3" panose="05040102010807070707" pitchFamily="18" charset="2"/>
              <a:buChar char=""/>
              <a:defRPr sz="2000">
                <a:solidFill>
                  <a:schemeClr val="accent2"/>
                </a:solidFill>
              </a:defRPr>
            </a:lvl2pPr>
            <a:lvl3pPr marL="1143000" indent="-228600">
              <a:buSzPct val="70000"/>
              <a:buFont typeface="Wingdings 3" panose="05040102010807070707" pitchFamily="18" charset="2"/>
              <a:buChar char=""/>
              <a:defRPr sz="1800">
                <a:solidFill>
                  <a:schemeClr val="accent2"/>
                </a:solidFill>
              </a:defRPr>
            </a:lvl3pPr>
            <a:lvl4pPr marL="1600200" indent="-228600">
              <a:buSzPct val="70000"/>
              <a:buFont typeface="Wingdings 3" panose="05040102010807070707" pitchFamily="18" charset="2"/>
              <a:buChar char=""/>
              <a:defRPr sz="1600">
                <a:solidFill>
                  <a:schemeClr val="accent2"/>
                </a:solidFill>
              </a:defRPr>
            </a:lvl4pPr>
            <a:lvl5pPr marL="2057400" indent="-228600">
              <a:buSzPct val="70000"/>
              <a:buFont typeface="Wingdings 3" panose="05040102010807070707" pitchFamily="18" charset="2"/>
              <a:buChar char=""/>
              <a:defRPr sz="1600">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2"/>
          <p:cNvSpPr>
            <a:spLocks noGrp="1"/>
          </p:cNvSpPr>
          <p:nvPr>
            <p:ph type="body" idx="17" hasCustomPrompt="1"/>
          </p:nvPr>
        </p:nvSpPr>
        <p:spPr>
          <a:xfrm>
            <a:off x="3810081" y="3552588"/>
            <a:ext cx="3785371" cy="457200"/>
          </a:xfrm>
        </p:spPr>
        <p:txBody>
          <a:bodyPr anchor="b"/>
          <a:lstStyle>
            <a:lvl1pPr marL="0" indent="0">
              <a:buNone/>
              <a:defRPr sz="2400" b="0">
                <a:solidFill>
                  <a:srgbClr val="FF742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5" name="Text Placeholder 4"/>
          <p:cNvSpPr>
            <a:spLocks noGrp="1"/>
          </p:cNvSpPr>
          <p:nvPr>
            <p:ph type="body" sz="quarter" idx="18" hasCustomPrompt="1"/>
          </p:nvPr>
        </p:nvSpPr>
        <p:spPr>
          <a:xfrm>
            <a:off x="7971503" y="3552588"/>
            <a:ext cx="3787908" cy="457200"/>
          </a:xfrm>
        </p:spPr>
        <p:txBody>
          <a:bodyPr anchor="b"/>
          <a:lstStyle>
            <a:lvl1pPr marL="0" indent="0">
              <a:buNone/>
              <a:defRPr sz="2400" b="0">
                <a:solidFill>
                  <a:srgbClr val="FF742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Footer Placeholder 4"/>
          <p:cNvSpPr>
            <a:spLocks noGrp="1"/>
          </p:cNvSpPr>
          <p:nvPr>
            <p:ph type="ftr" sz="quarter" idx="11"/>
          </p:nvPr>
        </p:nvSpPr>
        <p:spPr>
          <a:xfrm>
            <a:off x="3669888" y="6346106"/>
            <a:ext cx="6359015" cy="365125"/>
          </a:xfrm>
        </p:spPr>
        <p:txBody>
          <a:bodyPr/>
          <a:lstStyle>
            <a:lvl1pPr algn="ctr">
              <a:defRPr>
                <a:solidFill>
                  <a:schemeClr val="tx1"/>
                </a:solidFill>
              </a:defRPr>
            </a:lvl1pPr>
          </a:lstStyle>
          <a:p>
            <a:endParaRPr lang="en-US">
              <a:solidFill>
                <a:srgbClr val="4D4D4D"/>
              </a:solidFill>
            </a:endParaRPr>
          </a:p>
        </p:txBody>
      </p:sp>
      <p:sp>
        <p:nvSpPr>
          <p:cNvPr id="18" name="TextBox 17"/>
          <p:cNvSpPr txBox="1"/>
          <p:nvPr userDrawn="1"/>
        </p:nvSpPr>
        <p:spPr>
          <a:xfrm>
            <a:off x="0" y="6230496"/>
            <a:ext cx="3382297" cy="523220"/>
          </a:xfrm>
          <a:prstGeom prst="rect">
            <a:avLst/>
          </a:prstGeom>
          <a:noFill/>
        </p:spPr>
        <p:txBody>
          <a:bodyPr wrap="square" rtlCol="0">
            <a:spAutoFit/>
          </a:bodyPr>
          <a:lstStyle/>
          <a:p>
            <a:pPr algn="ctr"/>
            <a:r>
              <a:rPr lang="en-US" sz="1400" i="0" cap="all" baseline="0" smtClean="0">
                <a:solidFill>
                  <a:schemeClr val="accent1"/>
                </a:solidFill>
                <a:effectLst/>
                <a:latin typeface="Calibri" panose="020f0502020204030204" pitchFamily="34" charset="0"/>
              </a:rPr>
              <a:t>DC distributed health blockchain innovation working group</a:t>
            </a:r>
            <a:endParaRPr lang="en-US" sz="1400" i="0" cap="all" baseline="0">
              <a:solidFill>
                <a:schemeClr val="accent1"/>
              </a:solidFill>
              <a:effectLst/>
              <a:latin typeface="Calibri" panose="020f0502020204030204" pitchFamily="34" charset="0"/>
            </a:endParaRPr>
          </a:p>
        </p:txBody>
      </p:sp>
    </p:spTree>
    <p:extLst>
      <p:ext uri="{BB962C8B-B14F-4D97-AF65-F5344CB8AC3E}">
        <p14:creationId xmlns:p14="http://schemas.microsoft.com/office/powerpoint/2010/main" val="3069626949"/>
      </p:ext>
    </p:extLst>
  </p:cSld>
  <p:clrMapOvr>
    <a:masterClrMapping/>
  </p:clrMapOvr>
  <p:transition spd="med">
    <p:fade/>
  </p:transition>
  <p:timing/>
  <p:hf hdr="0" dt="0"/>
</p:sldLayout>
</file>

<file path=ppt/slideLayouts/slideLayout9.xml><?xml version="1.0" encoding="utf-8"?>
<p:sldLayout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reserve="1">
  <p:cSld name="Title Only">
    <p:spTree>
      <p:nvGrpSpPr>
        <p:cNvPr id="1" name=""/>
        <p:cNvGrpSpPr/>
        <p:nvPr/>
      </p:nvGrpSpPr>
      <p:grpSpPr>
        <a:xfrm>
          <a:off x="0" y="0"/>
          <a:ext cx="0" cy="0"/>
        </a:xfrm>
      </p:grpSpPr>
      <p:sp>
        <p:nvSpPr>
          <p:cNvPr id="12" name="Rectangle 11"/>
          <p:cNvSpPr/>
          <p:nvPr/>
        </p:nvSpPr>
        <p:spPr>
          <a:xfrm>
            <a:off x="1" y="758952"/>
            <a:ext cx="3382296" cy="5330952"/>
          </a:xfrm>
          <a:prstGeom prst="rect">
            <a:avLst/>
          </a:prstGeom>
          <a:solidFill>
            <a:srgbClr val="007FB3"/>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p:txBody>
      </p:sp>
      <p:sp>
        <p:nvSpPr>
          <p:cNvPr id="2" name="Title 1"/>
          <p:cNvSpPr>
            <a:spLocks noGrp="1"/>
          </p:cNvSpPr>
          <p:nvPr>
            <p:ph type="title" hasCustomPrompt="1"/>
          </p:nvPr>
        </p:nvSpPr>
        <p:spPr>
          <a:xfrm>
            <a:off x="286364" y="1022497"/>
            <a:ext cx="2809568" cy="3969350"/>
          </a:xfrm>
        </p:spPr>
        <p:txBody>
          <a:bodyPr>
            <a:normAutofit/>
          </a:bodyPr>
          <a:lstStyle>
            <a:lvl1pPr algn="ctr">
              <a:defRPr sz="3200" b="0">
                <a:solidFill>
                  <a:schemeClr val="bg1"/>
                </a:solidFill>
                <a:effectLst>
                  <a:outerShdw blurRad="38100" dist="38100" dir="2700000" algn="tl">
                    <a:srgbClr val="000000">
                      <a:alpha val="43137"/>
                    </a:srgbClr>
                  </a:outerShdw>
                </a:effectLst>
              </a:defRPr>
            </a:lvl1pPr>
          </a:lstStyle>
          <a:p>
            <a:r>
              <a:rPr lang="en-US"/>
              <a:t>Click To Edit Master Title Style</a:t>
            </a:r>
          </a:p>
        </p:txBody>
      </p:sp>
      <p:sp>
        <p:nvSpPr>
          <p:cNvPr id="20" name="Slide Number Placeholder 5"/>
          <p:cNvSpPr>
            <a:spLocks noGrp="1"/>
          </p:cNvSpPr>
          <p:nvPr>
            <p:ph type="sldNum" sz="quarter" idx="12"/>
          </p:nvPr>
        </p:nvSpPr>
        <p:spPr>
          <a:xfrm>
            <a:off x="11523406" y="6272982"/>
            <a:ext cx="668594" cy="438250"/>
          </a:xfrm>
          <a:solidFill>
            <a:schemeClr val="accent2"/>
          </a:solidFill>
        </p:spPr>
        <p:txBody>
          <a:bodyPr/>
          <a:lstStyle>
            <a:lvl1pPr algn="ctr">
              <a:defRPr>
                <a:solidFill>
                  <a:schemeClr val="bg1"/>
                </a:solidFill>
              </a:defRPr>
            </a:lvl1pPr>
          </a:lstStyle>
          <a:p>
            <a:fld id="{99A07F00-E91A-40CA-9FA9-9ABDCA51173D}" type="slidenum">
              <a:rPr lang="en-US" smtClean="0">
                <a:solidFill>
                  <a:prstClr val="white"/>
                </a:solidFill>
              </a:rPr>
              <a:t>‹#›</a:t>
            </a:fld>
            <a:endParaRPr lang="en-US">
              <a:solidFill>
                <a:prstClr val="white"/>
              </a:solidFill>
            </a:endParaRPr>
          </a:p>
        </p:txBody>
      </p:sp>
      <p:sp>
        <p:nvSpPr>
          <p:cNvPr id="8" name="Footer Placeholder 4"/>
          <p:cNvSpPr>
            <a:spLocks noGrp="1"/>
          </p:cNvSpPr>
          <p:nvPr>
            <p:ph type="ftr" sz="quarter" idx="11"/>
          </p:nvPr>
        </p:nvSpPr>
        <p:spPr>
          <a:xfrm>
            <a:off x="3669888" y="6346106"/>
            <a:ext cx="6359015" cy="365125"/>
          </a:xfrm>
        </p:spPr>
        <p:txBody>
          <a:bodyPr/>
          <a:lstStyle>
            <a:lvl1pPr algn="ctr">
              <a:defRPr>
                <a:solidFill>
                  <a:schemeClr val="tx1"/>
                </a:solidFill>
              </a:defRPr>
            </a:lvl1pPr>
          </a:lstStyle>
          <a:p>
            <a:endParaRPr lang="en-US">
              <a:solidFill>
                <a:srgbClr val="4D4D4D"/>
              </a:solidFill>
            </a:endParaRPr>
          </a:p>
        </p:txBody>
      </p:sp>
      <p:sp>
        <p:nvSpPr>
          <p:cNvPr id="10" name="TextBox 9"/>
          <p:cNvSpPr txBox="1"/>
          <p:nvPr userDrawn="1"/>
        </p:nvSpPr>
        <p:spPr>
          <a:xfrm>
            <a:off x="0" y="6230496"/>
            <a:ext cx="3382297" cy="523220"/>
          </a:xfrm>
          <a:prstGeom prst="rect">
            <a:avLst/>
          </a:prstGeom>
          <a:noFill/>
        </p:spPr>
        <p:txBody>
          <a:bodyPr wrap="square" rtlCol="0">
            <a:spAutoFit/>
          </a:bodyPr>
          <a:lstStyle/>
          <a:p>
            <a:pPr algn="ctr"/>
            <a:r>
              <a:rPr lang="en-US" sz="1400" i="0" cap="all" baseline="0" smtClean="0">
                <a:solidFill>
                  <a:schemeClr val="accent1"/>
                </a:solidFill>
                <a:effectLst/>
                <a:latin typeface="Calibri" panose="020f0502020204030204" pitchFamily="34" charset="0"/>
              </a:rPr>
              <a:t>DC distributed health blockchain innovation working group</a:t>
            </a:r>
            <a:endParaRPr lang="en-US" sz="1400" i="0" cap="all" baseline="0">
              <a:solidFill>
                <a:schemeClr val="accent1"/>
              </a:solidFill>
              <a:effectLst/>
              <a:latin typeface="Calibri" panose="020f0502020204030204" pitchFamily="34" charset="0"/>
            </a:endParaRPr>
          </a:p>
        </p:txBody>
      </p:sp>
    </p:spTree>
    <p:extLst>
      <p:ext uri="{BB962C8B-B14F-4D97-AF65-F5344CB8AC3E}">
        <p14:creationId xmlns:p14="http://schemas.microsoft.com/office/powerpoint/2010/main" val="3844326887"/>
      </p:ext>
    </p:extLst>
  </p:cSld>
  <p:clrMapOvr>
    <a:masterClrMapping/>
  </p:clrMapOvr>
  <p:transition spd="med">
    <p:fade/>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theme" Target="../theme/theme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bg>
      <p:bgRef idx="1001">
        <a:schemeClr val="bg1"/>
      </p:bgRef>
    </p:bg>
    <p:spTree>
      <p:nvGrpSpPr>
        <p:cNvPr id="1" name=""/>
        <p:cNvGrpSpPr/>
        <p:nvPr/>
      </p:nvGrpSpPr>
      <p:grpSpPr>
        <a:xfrm>
          <a:off x="0" y="0"/>
          <a: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srgbClr val="4D4D4D">
                  <a:tint val="75000"/>
                </a:srgb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4D4D4D"/>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A07F00-E91A-40CA-9FA9-9ABDCA51173D}" type="slidenum">
              <a:rPr lang="en-US" smtClean="0">
                <a:solidFill>
                  <a:srgbClr val="4D4D4D">
                    <a:tint val="75000"/>
                  </a:srgbClr>
                </a:solidFill>
              </a:rPr>
              <a:t>‹#›</a:t>
            </a:fld>
            <a:endParaRPr lang="en-US">
              <a:solidFill>
                <a:srgbClr val="4D4D4D">
                  <a:tint val="75000"/>
                </a:srgbClr>
              </a:solidFill>
            </a:endParaRPr>
          </a:p>
        </p:txBody>
      </p:sp>
    </p:spTree>
    <p:extLst>
      <p:ext uri="{BB962C8B-B14F-4D97-AF65-F5344CB8AC3E}">
        <p14:creationId xmlns:p14="http://schemas.microsoft.com/office/powerpoint/2010/main" val="557896649"/>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89" r:id="rId3"/>
    <p:sldLayoutId id="2147483664" r:id="rId4"/>
    <p:sldLayoutId id="2147483666" r:id="rId5"/>
    <p:sldLayoutId id="2147483667" r:id="rId6"/>
    <p:sldLayoutId id="2147483668" r:id="rId7"/>
    <p:sldLayoutId id="2147483669" r:id="rId8"/>
    <p:sldLayoutId id="2147483670" r:id="rId9"/>
    <p:sldLayoutId id="2147483673" r:id="rId10"/>
  </p:sldLayoutIdLst>
  <p:transition spd="med">
    <p:fade/>
  </p:transition>
  <p:timing/>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1.xml" /><Relationship Id="rId2" Type="http://schemas.openxmlformats.org/officeDocument/2006/relationships/notesSlide" Target="../notesSlides/notesSlide1.xml" /><Relationship Id="rId3" Type="http://schemas.openxmlformats.org/officeDocument/2006/relationships/image" Target="../media/image2.tiff" /><Relationship Id="rId4" Type="http://schemas.openxmlformats.org/officeDocument/2006/relationships/image" Target="../media/image3.tiff"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2.xml"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3.xml" /><Relationship Id="rId3" Type="http://schemas.openxmlformats.org/officeDocument/2006/relationships/image" Target="../media/image4.tiff"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4.xml" /><Relationship Id="rId3" Type="http://schemas.microsoft.com/office/2007/relationships/diagramDrawing" Target="../diagrams/drawing1.xml" /><Relationship Id="rId4" Type="http://schemas.openxmlformats.org/officeDocument/2006/relationships/diagramData" Target="../diagrams/data1.xml" /><Relationship Id="rId5" Type="http://schemas.openxmlformats.org/officeDocument/2006/relationships/diagramLayout" Target="../diagrams/layout1.xml" /><Relationship Id="rId6" Type="http://schemas.openxmlformats.org/officeDocument/2006/relationships/diagramQuickStyle" Target="../diagrams/quickStyle1.xml" /><Relationship Id="rId7" Type="http://schemas.openxmlformats.org/officeDocument/2006/relationships/diagramColors" Target="../diagrams/colors1.xml"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image" Target="../media/image6.tiff" /><Relationship Id="rId11" Type="http://schemas.openxmlformats.org/officeDocument/2006/relationships/image" Target="../media/image7.tiff" /><Relationship Id="rId2" Type="http://schemas.openxmlformats.org/officeDocument/2006/relationships/notesSlide" Target="../notesSlides/notesSlide5.xml" /><Relationship Id="rId3" Type="http://schemas.openxmlformats.org/officeDocument/2006/relationships/image" Target="../media/image5.tiff" /><Relationship Id="rId4" Type="http://schemas.openxmlformats.org/officeDocument/2006/relationships/image" Target="../media/image3.tiff" /><Relationship Id="rId5" Type="http://schemas.microsoft.com/office/2007/relationships/diagramDrawing" Target="../diagrams/drawing2.xml" /><Relationship Id="rId6" Type="http://schemas.openxmlformats.org/officeDocument/2006/relationships/diagramData" Target="../diagrams/data2.xml" /><Relationship Id="rId7" Type="http://schemas.openxmlformats.org/officeDocument/2006/relationships/diagramLayout" Target="../diagrams/layout2.xml" /><Relationship Id="rId8" Type="http://schemas.openxmlformats.org/officeDocument/2006/relationships/diagramQuickStyle" Target="../diagrams/quickStyle2.xml" /><Relationship Id="rId9" Type="http://schemas.openxmlformats.org/officeDocument/2006/relationships/diagramColors" Target="../diagrams/colors2.xml"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2.xml" /><Relationship Id="rId10" Type="http://schemas.openxmlformats.org/officeDocument/2006/relationships/image" Target="../media/image6.tiff" /><Relationship Id="rId11" Type="http://schemas.openxmlformats.org/officeDocument/2006/relationships/image" Target="../media/image7.tiff" /><Relationship Id="rId2" Type="http://schemas.openxmlformats.org/officeDocument/2006/relationships/notesSlide" Target="../notesSlides/notesSlide6.xml" /><Relationship Id="rId3" Type="http://schemas.openxmlformats.org/officeDocument/2006/relationships/image" Target="../media/image5.tiff" /><Relationship Id="rId4" Type="http://schemas.openxmlformats.org/officeDocument/2006/relationships/image" Target="../media/image3.tiff" /><Relationship Id="rId5" Type="http://schemas.microsoft.com/office/2007/relationships/diagramDrawing" Target="../diagrams/drawing3.xml" /><Relationship Id="rId6" Type="http://schemas.openxmlformats.org/officeDocument/2006/relationships/diagramData" Target="../diagrams/data3.xml" /><Relationship Id="rId7" Type="http://schemas.openxmlformats.org/officeDocument/2006/relationships/diagramLayout" Target="../diagrams/layout3.xml" /><Relationship Id="rId8" Type="http://schemas.openxmlformats.org/officeDocument/2006/relationships/diagramQuickStyle" Target="../diagrams/quickStyle3.xml" /><Relationship Id="rId9" Type="http://schemas.openxmlformats.org/officeDocument/2006/relationships/diagramColors" Target="../diagrams/colors3.xml"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7.xm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8.xml" /><Relationship Id="rId3" Type="http://schemas.openxmlformats.org/officeDocument/2006/relationships/image" Target="../media/image4.tiff"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notesSlide" Target="../notesSlides/notesSlide9.xml" /></Relationships>
</file>

<file path=ppt/slides/slide1.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Title 1"/>
          <p:cNvSpPr>
            <a:spLocks noGrp="1"/>
          </p:cNvSpPr>
          <p:nvPr>
            <p:ph type="ctrTitle"/>
          </p:nvPr>
        </p:nvSpPr>
        <p:spPr>
          <a:xfrm>
            <a:off x="528706" y="1439116"/>
            <a:ext cx="8112853" cy="2200336"/>
          </a:xfrm>
        </p:spPr>
        <p:txBody>
          <a:bodyPr>
            <a:noAutofit/>
          </a:bodyPr>
          <a:lstStyle/>
          <a:p>
            <a:r>
              <a:rPr lang="en-US" smtClean="0">
                <a:latin typeface="+mn-lt"/>
              </a:rPr>
              <a:t>DC Distributed Health Blockchain Innovation </a:t>
            </a:r>
            <a:br>
              <a:rPr lang="en-US" smtClean="0">
                <a:latin typeface="+mn-lt"/>
              </a:rPr>
            </a:br>
            <a:r>
              <a:rPr lang="en-US" smtClean="0">
                <a:latin typeface="+mn-lt"/>
              </a:rPr>
              <a:t>Working Group</a:t>
            </a:r>
            <a:endParaRPr lang="en-US" sz="4000">
              <a:latin typeface="+mn-lt"/>
            </a:endParaRPr>
          </a:p>
        </p:txBody>
      </p:sp>
      <p:sp>
        <p:nvSpPr>
          <p:cNvPr id="3" name="Subtitle 2"/>
          <p:cNvSpPr>
            <a:spLocks noGrp="1"/>
          </p:cNvSpPr>
          <p:nvPr>
            <p:ph type="subTitle" idx="1"/>
          </p:nvPr>
        </p:nvSpPr>
        <p:spPr>
          <a:xfrm>
            <a:off x="662783" y="3720598"/>
            <a:ext cx="7978776" cy="740190"/>
          </a:xfrm>
        </p:spPr>
        <p:txBody>
          <a:bodyPr>
            <a:noAutofit/>
          </a:bodyPr>
          <a:lstStyle/>
          <a:p>
            <a:pPr>
              <a:spcBef>
                <a:spcPct val="0"/>
              </a:spcBef>
            </a:pPr>
            <a:r>
              <a:rPr lang="en-US" smtClean="0">
                <a:latin typeface="Calibri Light" panose="020f0302020204030204" pitchFamily="34" charset="0"/>
              </a:rPr>
              <a:t>“</a:t>
            </a:r>
            <a:r>
              <a:rPr lang="en-US">
                <a:latin typeface="Calibri Light" panose="020f0302020204030204" pitchFamily="34" charset="0"/>
              </a:rPr>
              <a:t>Virtual </a:t>
            </a:r>
            <a:r>
              <a:rPr lang="en-US" smtClean="0">
                <a:latin typeface="Calibri Light" panose="020f0302020204030204" pitchFamily="34" charset="0"/>
              </a:rPr>
              <a:t>Third-Tuesdays” Session </a:t>
            </a:r>
            <a:r>
              <a:rPr lang="en-US">
                <a:latin typeface="Calibri Light" panose="020f0302020204030204" pitchFamily="34" charset="0"/>
              </a:rPr>
              <a:t>One: </a:t>
            </a:r>
            <a:br>
              <a:rPr lang="en-US" smtClean="0">
                <a:latin typeface="Calibri Light" panose="020f0302020204030204" pitchFamily="34" charset="0"/>
              </a:rPr>
            </a:br>
            <a:r>
              <a:rPr lang="en-US" smtClean="0">
                <a:latin typeface="Calibri Light" panose="020f0302020204030204" pitchFamily="34" charset="0"/>
              </a:rPr>
              <a:t>Foundations </a:t>
            </a:r>
            <a:r>
              <a:rPr lang="en-US">
                <a:latin typeface="Calibri Light" panose="020f0302020204030204" pitchFamily="34" charset="0"/>
              </a:rPr>
              <a:t>of Group </a:t>
            </a:r>
            <a:r>
              <a:rPr lang="en-US" smtClean="0">
                <a:latin typeface="Calibri Light" panose="020f0302020204030204" pitchFamily="34" charset="0"/>
              </a:rPr>
              <a:t>Charter</a:t>
            </a:r>
          </a:p>
          <a:p>
            <a:pPr>
              <a:spcBef>
                <a:spcPct val="0"/>
              </a:spcBef>
            </a:pPr>
            <a:endParaRPr lang="en-US">
              <a:latin typeface="Calibri Light" panose="020f0302020204030204" pitchFamily="34" charset="0"/>
            </a:endParaRPr>
          </a:p>
          <a:p>
            <a:pPr>
              <a:spcBef>
                <a:spcPct val="0"/>
              </a:spcBef>
            </a:pPr>
            <a:r>
              <a:rPr lang="en-US" sz="2400" smtClean="0">
                <a:latin typeface="Calibri Light" panose="020f0302020204030204" pitchFamily="34" charset="0"/>
              </a:rPr>
              <a:t>Presented by:</a:t>
            </a:r>
          </a:p>
          <a:p>
            <a:pPr>
              <a:spcBef>
                <a:spcPct val="0"/>
              </a:spcBef>
            </a:pPr>
            <a:r>
              <a:rPr lang="en-US" sz="2400" smtClean="0">
                <a:latin typeface="Calibri Light" panose="020f0302020204030204" pitchFamily="34" charset="0"/>
              </a:rPr>
              <a:t>Heather Flannery, Group Organizer</a:t>
            </a:r>
          </a:p>
        </p:txBody>
      </p:sp>
      <p:pic>
        <p:nvPicPr>
          <p:cNvPr id="4" name="Picture 3"/>
          <p:cNvPicPr>
            <a:picLocks noChangeAspect="1"/>
          </p:cNvPicPr>
          <p:nvPr/>
        </p:nvPicPr>
        <p:blipFill>
          <a:blip r:embed="rId3"/>
          <a:stretch>
            <a:fillRect/>
          </a:stretch>
        </p:blipFill>
        <p:spPr>
          <a:xfrm>
            <a:off x="9445025" y="1629831"/>
            <a:ext cx="2483535" cy="4011284"/>
          </a:xfrm>
          <a:prstGeom prst="rect">
            <a:avLst/>
          </a:prstGeom>
          <a:effectLst>
            <a:outerShdw blurRad="50800" dist="76200" dir="2700000" algn="tl" rotWithShape="0">
              <a:prstClr val="black">
                <a:alpha val="40000"/>
              </a:prstClr>
            </a:outerShdw>
          </a:effectLst>
        </p:spPr>
      </p:pic>
      <p:pic>
        <p:nvPicPr>
          <p:cNvPr id="7" name="Picture 6"/>
          <p:cNvPicPr>
            <a:picLocks noChangeAspect="1"/>
          </p:cNvPicPr>
          <p:nvPr/>
        </p:nvPicPr>
        <p:blipFill>
          <a:blip r:embed="rId4"/>
          <a:stretch>
            <a:fillRect/>
          </a:stretch>
        </p:blipFill>
        <p:spPr>
          <a:xfrm>
            <a:off x="9565327" y="776587"/>
            <a:ext cx="2242930" cy="829005"/>
          </a:xfrm>
          <a:prstGeom prst="rect">
            <a:avLst/>
          </a:prstGeom>
        </p:spPr>
      </p:pic>
    </p:spTree>
    <p:extLst>
      <p:ext uri="{BB962C8B-B14F-4D97-AF65-F5344CB8AC3E}">
        <p14:creationId xmlns:p14="http://schemas.microsoft.com/office/powerpoint/2010/main" val="2134142435"/>
      </p:ext>
    </p:extLst>
  </p:cSld>
  <p:clrMapOvr>
    <a:masterClrMapping/>
  </p:clrMapOvr>
  <p:transition spd="med">
    <p:fade/>
  </p:transition>
  <p:timing/>
</p:sld>
</file>

<file path=ppt/slides/slide2.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Content Placeholder 1"/>
          <p:cNvSpPr>
            <a:spLocks noGrp="1"/>
          </p:cNvSpPr>
          <p:nvPr>
            <p:ph idx="1"/>
          </p:nvPr>
        </p:nvSpPr>
        <p:spPr>
          <a:xfrm>
            <a:off x="3679720" y="804099"/>
            <a:ext cx="8177983" cy="5283417"/>
          </a:xfrm>
        </p:spPr>
        <p:txBody>
          <a:bodyPr>
            <a:noAutofit/>
          </a:bodyPr>
          <a:lstStyle/>
          <a:p>
            <a:pPr marL="514350" indent="-514350">
              <a:buFont typeface="+mj-lt"/>
              <a:buAutoNum type="arabicPeriod"/>
            </a:pPr>
            <a:r>
              <a:rPr lang="en-US" sz="2000" smtClean="0"/>
              <a:t>Thank you to first attendees, welcome to “Virtual Third-Tuesdays”</a:t>
            </a:r>
          </a:p>
          <a:p>
            <a:pPr marL="514350" indent="-514350">
              <a:buFont typeface="+mj-lt"/>
              <a:buAutoNum type="arabicPeriod"/>
            </a:pPr>
            <a:r>
              <a:rPr lang="en-US" sz="2000" smtClean="0"/>
              <a:t>First Attendee Poll</a:t>
            </a:r>
          </a:p>
          <a:p>
            <a:pPr marL="514350" indent="-514350">
              <a:buFont typeface="+mj-lt"/>
              <a:buAutoNum type="arabicPeriod"/>
            </a:pPr>
            <a:r>
              <a:rPr lang="en-US" sz="2000" smtClean="0"/>
              <a:t>Review Draft Charter</a:t>
            </a:r>
          </a:p>
          <a:p>
            <a:pPr lvl="1"/>
            <a:r>
              <a:rPr lang="en-US" sz="1800" smtClean="0"/>
              <a:t>Group Mission and Vision</a:t>
            </a:r>
          </a:p>
          <a:p>
            <a:pPr lvl="1"/>
            <a:r>
              <a:rPr lang="en-US" sz="1800" smtClean="0"/>
              <a:t>Two Formats plus LinkedIn Group</a:t>
            </a:r>
          </a:p>
          <a:p>
            <a:pPr lvl="1"/>
            <a:r>
              <a:rPr lang="en-US" sz="1800" smtClean="0"/>
              <a:t>Objectives by Format</a:t>
            </a:r>
          </a:p>
          <a:p>
            <a:pPr lvl="1"/>
            <a:r>
              <a:rPr lang="en-US" sz="1800" smtClean="0"/>
              <a:t>Intellectual Property Intentions</a:t>
            </a:r>
          </a:p>
          <a:p>
            <a:pPr lvl="1"/>
            <a:r>
              <a:rPr lang="en-US" sz="1800" smtClean="0"/>
              <a:t>Incubation, Acceleration, and Growth</a:t>
            </a:r>
          </a:p>
          <a:p>
            <a:pPr lvl="1"/>
            <a:r>
              <a:rPr lang="en-US" sz="1800" smtClean="0"/>
              <a:t>Notional Sector Teams</a:t>
            </a:r>
          </a:p>
          <a:p>
            <a:pPr lvl="1"/>
            <a:r>
              <a:rPr lang="en-US" sz="1800"/>
              <a:t>Collaboration Between </a:t>
            </a:r>
            <a:r>
              <a:rPr lang="en-US" sz="1800" smtClean="0"/>
              <a:t>Meetups</a:t>
            </a:r>
          </a:p>
          <a:p>
            <a:pPr marL="514350" indent="-514350">
              <a:buFont typeface="+mj-lt"/>
              <a:buAutoNum type="arabicPeriod"/>
            </a:pPr>
            <a:r>
              <a:rPr lang="en-US" sz="2000" smtClean="0"/>
              <a:t>Second Attendee Poll</a:t>
            </a:r>
          </a:p>
          <a:p>
            <a:pPr marL="514350" indent="-514350">
              <a:buFont typeface="+mj-lt"/>
              <a:buAutoNum type="arabicPeriod"/>
            </a:pPr>
            <a:r>
              <a:rPr lang="en-US" sz="2000" smtClean="0"/>
              <a:t>Group Q&amp;A, Discussion </a:t>
            </a:r>
            <a:endParaRPr lang="en-US" sz="2400"/>
          </a:p>
          <a:p>
            <a:pPr marL="514350" indent="-514350">
              <a:buFont typeface="+mj-lt"/>
              <a:buAutoNum type="arabicPeriod"/>
            </a:pPr>
            <a:r>
              <a:rPr lang="en-US" sz="2000" smtClean="0"/>
              <a:t>Next Actions and Upcoming Meetups:</a:t>
            </a:r>
          </a:p>
          <a:p>
            <a:pPr lvl="1"/>
            <a:r>
              <a:rPr lang="en-US" sz="1800" smtClean="0"/>
              <a:t>Tysons First-Wednesdays: 11/1 at 6:00PM, Tysons VA TBD</a:t>
            </a:r>
          </a:p>
          <a:p>
            <a:pPr lvl="1"/>
            <a:r>
              <a:rPr lang="en-US" sz="1800" smtClean="0"/>
              <a:t>Virtual Third-Tuesdays: 11/21 at 8:00PM, GoToWebinar</a:t>
            </a:r>
          </a:p>
        </p:txBody>
      </p:sp>
      <p:sp>
        <p:nvSpPr>
          <p:cNvPr id="4" name="Slide Number Placeholder 3"/>
          <p:cNvSpPr>
            <a:spLocks noGrp="1"/>
          </p:cNvSpPr>
          <p:nvPr>
            <p:ph type="sldNum" sz="quarter" idx="12"/>
          </p:nvPr>
        </p:nvSpPr>
        <p:spPr/>
        <p:txBody>
          <a:bodyPr/>
          <a:lstStyle/>
          <a:p>
            <a:fld id="{99A07F00-E91A-40CA-9FA9-9ABDCA51173D}" type="slidenum">
              <a:rPr lang="en-US" smtClean="0">
                <a:solidFill>
                  <a:prstClr val="white"/>
                </a:solidFill>
              </a:rPr>
              <a:t>2</a:t>
            </a:fld>
            <a:endParaRPr lang="en-US">
              <a:solidFill>
                <a:prstClr val="white"/>
              </a:solidFill>
            </a:endParaRPr>
          </a:p>
        </p:txBody>
      </p:sp>
      <p:sp>
        <p:nvSpPr>
          <p:cNvPr id="5" name="Title 4"/>
          <p:cNvSpPr>
            <a:spLocks noGrp="1"/>
          </p:cNvSpPr>
          <p:nvPr>
            <p:ph type="title"/>
          </p:nvPr>
        </p:nvSpPr>
        <p:spPr/>
        <p:txBody>
          <a:bodyPr/>
          <a:lstStyle/>
          <a:p>
            <a:r>
              <a:rPr lang="en-US" smtClean="0"/>
              <a:t>Agenda</a:t>
            </a:r>
            <a:br>
              <a:rPr lang="en-US" smtClean="0"/>
            </a:br>
            <a:br>
              <a:rPr lang="en-US"/>
            </a:br>
            <a:r>
              <a:rPr lang="en-US" sz="2400" smtClean="0"/>
              <a:t>8:00-9:30PM Eastern Time</a:t>
            </a:r>
            <a:br>
              <a:rPr lang="en-US" sz="2400" smtClean="0"/>
            </a:br>
            <a:br>
              <a:rPr lang="en-US" sz="2400"/>
            </a:br>
            <a:r>
              <a:rPr lang="en-US" sz="2400" smtClean="0"/>
              <a:t>October 17</a:t>
            </a:r>
            <a:r>
              <a:rPr lang="en-US" sz="2400" baseline="30000" smtClean="0"/>
              <a:t>th</a:t>
            </a:r>
            <a:r>
              <a:rPr lang="en-US" sz="2400" smtClean="0"/>
              <a:t> 2017</a:t>
            </a:r>
            <a:endParaRPr lang="en-US" sz="2800"/>
          </a:p>
        </p:txBody>
      </p:sp>
    </p:spTree>
    <p:extLst>
      <p:ext uri="{BB962C8B-B14F-4D97-AF65-F5344CB8AC3E}">
        <p14:creationId xmlns:p14="http://schemas.microsoft.com/office/powerpoint/2010/main" val="43694052"/>
      </p:ext>
    </p:extLst>
  </p:cSld>
  <p:clrMapOvr>
    <a:masterClrMapping/>
  </p:clrMapOvr>
  <p:transition spd="med">
    <p:fade/>
  </p:transition>
  <p:timing/>
</p:sld>
</file>

<file path=ppt/slides/slide3.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4" name="Slide Number Placeholder 3"/>
          <p:cNvSpPr>
            <a:spLocks noGrp="1"/>
          </p:cNvSpPr>
          <p:nvPr>
            <p:ph type="sldNum" sz="quarter" idx="12"/>
          </p:nvPr>
        </p:nvSpPr>
        <p:spPr/>
        <p:txBody>
          <a:bodyPr/>
          <a:lstStyle/>
          <a:p>
            <a:fld id="{99A07F00-E91A-40CA-9FA9-9ABDCA51173D}" type="slidenum">
              <a:rPr lang="en-US" smtClean="0">
                <a:solidFill>
                  <a:prstClr val="white"/>
                </a:solidFill>
              </a:rPr>
              <a:t>3</a:t>
            </a:fld>
            <a:endParaRPr lang="en-US">
              <a:solidFill>
                <a:prstClr val="white"/>
              </a:solidFill>
            </a:endParaRPr>
          </a:p>
        </p:txBody>
      </p:sp>
      <p:sp>
        <p:nvSpPr>
          <p:cNvPr id="5" name="Title 4"/>
          <p:cNvSpPr>
            <a:spLocks noGrp="1"/>
          </p:cNvSpPr>
          <p:nvPr>
            <p:ph type="title"/>
          </p:nvPr>
        </p:nvSpPr>
        <p:spPr/>
        <p:txBody>
          <a:bodyPr/>
          <a:lstStyle/>
          <a:p>
            <a:r>
              <a:rPr lang="en-US" smtClean="0"/>
              <a:t>First Poll</a:t>
            </a:r>
            <a:br>
              <a:rPr lang="en-US" smtClean="0"/>
            </a:br>
            <a:br>
              <a:rPr lang="en-US"/>
            </a:br>
            <a:r>
              <a:rPr lang="en-US" i="1" smtClean="0"/>
              <a:t>Who are we?</a:t>
            </a:r>
            <a:endParaRPr lang="en-US" i="1"/>
          </a:p>
        </p:txBody>
      </p:sp>
      <p:pic>
        <p:nvPicPr>
          <p:cNvPr id="6" name="Picture 5"/>
          <p:cNvPicPr>
            <a:picLocks noChangeAspect="1"/>
          </p:cNvPicPr>
          <p:nvPr/>
        </p:nvPicPr>
        <p:blipFill>
          <a:blip r:embed="rId3"/>
          <a:stretch>
            <a:fillRect/>
          </a:stretch>
        </p:blipFill>
        <p:spPr>
          <a:xfrm>
            <a:off x="4018494" y="885525"/>
            <a:ext cx="7588762" cy="4991847"/>
          </a:xfrm>
          <a:prstGeom prst="rect">
            <a:avLst/>
          </a:prstGeom>
        </p:spPr>
      </p:pic>
    </p:spTree>
    <p:extLst>
      <p:ext uri="{BB962C8B-B14F-4D97-AF65-F5344CB8AC3E}">
        <p14:creationId xmlns:p14="http://schemas.microsoft.com/office/powerpoint/2010/main" val="290498703"/>
      </p:ext>
    </p:extLst>
  </p:cSld>
  <p:clrMapOvr>
    <a:masterClrMapping/>
  </p:clrMapOvr>
  <p:transition spd="med">
    <p:fade/>
  </p:transition>
  <p:timing/>
</p:sld>
</file>

<file path=ppt/slides/slide4.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232869535"/>
              </p:ext>
            </p:extLst>
          </p:nvPr>
        </p:nvGraphicFramePr>
        <p:xfrm>
          <a:off x="3670300" y="806450"/>
          <a:ext cx="8177213" cy="5283200"/>
        </p:xfrm>
        <a:graphic>
          <a:graphicData uri="http://schemas.openxmlformats.org/drawingml/2006/diagram">
            <dgm:relIds xmlns:dgm="http://schemas.openxmlformats.org/drawingml/2006/diagram" r:dm="rId4" r:lo="rId5" r:qs="rId6" r:cs="rId7"/>
          </a:graphicData>
        </a:graphic>
      </p:graphicFrame>
      <p:sp>
        <p:nvSpPr>
          <p:cNvPr id="4" name="Slide Number Placeholder 3"/>
          <p:cNvSpPr>
            <a:spLocks noGrp="1"/>
          </p:cNvSpPr>
          <p:nvPr>
            <p:ph type="sldNum" sz="quarter" idx="12"/>
          </p:nvPr>
        </p:nvSpPr>
        <p:spPr/>
        <p:txBody>
          <a:bodyPr/>
          <a:lstStyle/>
          <a:p>
            <a:fld id="{99A07F00-E91A-40CA-9FA9-9ABDCA51173D}" type="slidenum">
              <a:rPr lang="en-US" smtClean="0">
                <a:solidFill>
                  <a:prstClr val="white"/>
                </a:solidFill>
              </a:rPr>
              <a:t>4</a:t>
            </a:fld>
            <a:endParaRPr lang="en-US">
              <a:solidFill>
                <a:prstClr val="white"/>
              </a:solidFill>
            </a:endParaRPr>
          </a:p>
        </p:txBody>
      </p:sp>
      <p:sp>
        <p:nvSpPr>
          <p:cNvPr id="5" name="Title 4"/>
          <p:cNvSpPr>
            <a:spLocks noGrp="1"/>
          </p:cNvSpPr>
          <p:nvPr>
            <p:ph type="title"/>
          </p:nvPr>
        </p:nvSpPr>
        <p:spPr/>
        <p:txBody>
          <a:bodyPr/>
          <a:lstStyle/>
          <a:p>
            <a:r>
              <a:rPr lang="en-US" smtClean="0"/>
              <a:t>Group Mission and  Vision</a:t>
            </a:r>
            <a:endParaRPr lang="en-US"/>
          </a:p>
        </p:txBody>
      </p:sp>
      <p:sp>
        <p:nvSpPr>
          <p:cNvPr id="7" name="Rectangle 6"/>
          <p:cNvSpPr/>
          <p:nvPr/>
        </p:nvSpPr>
        <p:spPr>
          <a:xfrm>
            <a:off x="4043551" y="2137309"/>
            <a:ext cx="1181734" cy="461665"/>
          </a:xfrm>
          <a:prstGeom prst="rect">
            <a:avLst/>
          </a:prstGeom>
          <a:noFill/>
        </p:spPr>
        <p:txBody>
          <a:bodyPr wrap="none" lIns="91440" tIns="45720" rIns="91440" bIns="45720">
            <a:spAutoFit/>
          </a:bodyPr>
          <a:lstStyle/>
          <a:p>
            <a:pPr algn="ctr"/>
            <a:r>
              <a:rPr lang="en-US" sz="2400" b="1" cap="none" spc="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Mission</a:t>
            </a:r>
            <a:endParaRPr 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 name="Rectangle 7"/>
          <p:cNvSpPr/>
          <p:nvPr/>
        </p:nvSpPr>
        <p:spPr>
          <a:xfrm>
            <a:off x="4148548" y="4391499"/>
            <a:ext cx="971741" cy="461665"/>
          </a:xfrm>
          <a:prstGeom prst="rect">
            <a:avLst/>
          </a:prstGeom>
          <a:noFill/>
        </p:spPr>
        <p:txBody>
          <a:bodyPr wrap="none" lIns="91440" tIns="45720" rIns="91440" bIns="45720">
            <a:spAutoFit/>
          </a:bodyPr>
          <a:lstStyle/>
          <a:p>
            <a:pPr algn="ctr"/>
            <a:r>
              <a:rPr lang="en-US" sz="2400" b="1" cap="none" spc="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Vision</a:t>
            </a:r>
            <a:endParaRPr lang="en-US"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84695096"/>
      </p:ext>
    </p:extLst>
  </p:cSld>
  <p:clrMapOvr>
    <a:masterClrMapping/>
  </p:clrMapOvr>
  <p:transition spd="med">
    <p:fade/>
  </p:transition>
  <p:timing/>
</p:sld>
</file>

<file path=ppt/slides/slide5.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pic>
        <p:nvPicPr>
          <p:cNvPr id="9" name="Picture 8"/>
          <p:cNvPicPr>
            <a:picLocks noChangeAspect="1"/>
          </p:cNvPicPr>
          <p:nvPr/>
        </p:nvPicPr>
        <p:blipFill>
          <a:blip r:embed="rId3"/>
          <a:stretch>
            <a:fillRect/>
          </a:stretch>
        </p:blipFill>
        <p:spPr>
          <a:xfrm>
            <a:off x="7024633" y="3650724"/>
            <a:ext cx="1425074" cy="520700"/>
          </a:xfrm>
          <a:prstGeom prst="rect">
            <a:avLst/>
          </a:prstGeom>
        </p:spPr>
      </p:pic>
      <p:pic>
        <p:nvPicPr>
          <p:cNvPr id="8" name="Picture 7"/>
          <p:cNvPicPr>
            <a:picLocks noChangeAspect="1"/>
          </p:cNvPicPr>
          <p:nvPr/>
        </p:nvPicPr>
        <p:blipFill>
          <a:blip r:embed="rId4"/>
          <a:stretch>
            <a:fillRect/>
          </a:stretch>
        </p:blipFill>
        <p:spPr>
          <a:xfrm>
            <a:off x="6720090" y="2269170"/>
            <a:ext cx="1951709" cy="721367"/>
          </a:xfrm>
          <a:prstGeom prst="rect">
            <a:avLst/>
          </a:prstGeom>
        </p:spPr>
      </p:pic>
      <p:sp>
        <p:nvSpPr>
          <p:cNvPr id="4" name="Slide Number Placeholder 3"/>
          <p:cNvSpPr>
            <a:spLocks noGrp="1"/>
          </p:cNvSpPr>
          <p:nvPr>
            <p:ph type="sldNum" sz="quarter" idx="12"/>
          </p:nvPr>
        </p:nvSpPr>
        <p:spPr/>
        <p:txBody>
          <a:bodyPr/>
          <a:lstStyle/>
          <a:p>
            <a:fld id="{99A07F00-E91A-40CA-9FA9-9ABDCA51173D}" type="slidenum">
              <a:rPr lang="en-US" smtClean="0">
                <a:solidFill>
                  <a:prstClr val="white"/>
                </a:solidFill>
              </a:rPr>
              <a:t>5</a:t>
            </a:fld>
            <a:endParaRPr lang="en-US">
              <a:solidFill>
                <a:prstClr val="white"/>
              </a:solidFill>
            </a:endParaRPr>
          </a:p>
        </p:txBody>
      </p:sp>
      <p:sp>
        <p:nvSpPr>
          <p:cNvPr id="5" name="Title 4"/>
          <p:cNvSpPr>
            <a:spLocks noGrp="1"/>
          </p:cNvSpPr>
          <p:nvPr>
            <p:ph type="title"/>
          </p:nvPr>
        </p:nvSpPr>
        <p:spPr/>
        <p:txBody>
          <a:bodyPr>
            <a:normAutofit/>
          </a:bodyPr>
          <a:lstStyle/>
          <a:p>
            <a:r>
              <a:rPr lang="en-US" sz="2800" smtClean="0"/>
              <a:t>Two Meetup Formats</a:t>
            </a:r>
            <a:br>
              <a:rPr lang="en-US" sz="2800" smtClean="0"/>
            </a:br>
            <a:br>
              <a:rPr lang="en-US" sz="2800"/>
            </a:br>
            <a:r>
              <a:rPr lang="en-US" sz="2800" smtClean="0"/>
              <a:t>Collaboration, Education, and Project Execution Tools</a:t>
            </a:r>
            <a:endParaRPr lang="en-US" sz="2800"/>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116316292"/>
              </p:ext>
            </p:extLst>
          </p:nvPr>
        </p:nvGraphicFramePr>
        <p:xfrm>
          <a:off x="3630809" y="1631211"/>
          <a:ext cx="8130273" cy="3455544"/>
        </p:xfrm>
        <a:graphic>
          <a:graphicData uri="http://schemas.openxmlformats.org/drawingml/2006/diagram">
            <dgm:relIds xmlns:dgm="http://schemas.openxmlformats.org/drawingml/2006/diagram" r:dm="rId6" r:lo="rId7" r:qs="rId8" r:cs="rId9"/>
          </a:graphicData>
        </a:graphic>
      </p:graphicFrame>
      <p:pic>
        <p:nvPicPr>
          <p:cNvPr id="6" name="Picture 5"/>
          <p:cNvPicPr>
            <a:picLocks noChangeAspect="1"/>
          </p:cNvPicPr>
          <p:nvPr/>
        </p:nvPicPr>
        <p:blipFill>
          <a:blip r:embed="rId10"/>
          <a:stretch>
            <a:fillRect/>
          </a:stretch>
        </p:blipFill>
        <p:spPr>
          <a:xfrm>
            <a:off x="9421291" y="1662549"/>
            <a:ext cx="2247040" cy="1179696"/>
          </a:xfrm>
          <a:prstGeom prst="rect">
            <a:avLst/>
          </a:prstGeom>
        </p:spPr>
      </p:pic>
      <p:sp>
        <p:nvSpPr>
          <p:cNvPr id="7" name="TextBox 6"/>
          <p:cNvSpPr txBox="1"/>
          <p:nvPr/>
        </p:nvSpPr>
        <p:spPr>
          <a:xfrm>
            <a:off x="3754941" y="1851598"/>
            <a:ext cx="2146434" cy="646331"/>
          </a:xfrm>
          <a:prstGeom prst="rect">
            <a:avLst/>
          </a:prstGeom>
          <a:noFill/>
        </p:spPr>
        <p:txBody>
          <a:bodyPr wrap="square" rtlCol="0">
            <a:spAutoFit/>
          </a:bodyPr>
          <a:lstStyle/>
          <a:p>
            <a:pPr algn="r"/>
            <a:r>
              <a:rPr lang="en-US" smtClean="0"/>
              <a:t>Tysons Corner, Virginia (DC suburbs)</a:t>
            </a:r>
            <a:endParaRPr lang="en-US"/>
          </a:p>
        </p:txBody>
      </p:sp>
      <p:pic>
        <p:nvPicPr>
          <p:cNvPr id="3" name="Picture 2"/>
          <p:cNvPicPr>
            <a:picLocks noChangeAspect="1"/>
          </p:cNvPicPr>
          <p:nvPr/>
        </p:nvPicPr>
        <p:blipFill>
          <a:blip r:embed="rId11"/>
          <a:stretch>
            <a:fillRect/>
          </a:stretch>
        </p:blipFill>
        <p:spPr>
          <a:xfrm>
            <a:off x="7099286" y="4393714"/>
            <a:ext cx="1193321" cy="341724"/>
          </a:xfrm>
          <a:prstGeom prst="rect">
            <a:avLst/>
          </a:prstGeom>
        </p:spPr>
      </p:pic>
    </p:spTree>
    <p:extLst>
      <p:ext uri="{BB962C8B-B14F-4D97-AF65-F5344CB8AC3E}">
        <p14:creationId xmlns:p14="http://schemas.microsoft.com/office/powerpoint/2010/main" val="1475604020"/>
      </p:ext>
    </p:extLst>
  </p:cSld>
  <p:clrMapOvr>
    <a:masterClrMapping/>
  </p:clrMapOvr>
  <p:transition spd="med">
    <p:fade/>
  </p:transition>
  <p:timing/>
</p:sld>
</file>

<file path=ppt/slides/slide6.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pic>
        <p:nvPicPr>
          <p:cNvPr id="9" name="Picture 8"/>
          <p:cNvPicPr>
            <a:picLocks noChangeAspect="1"/>
          </p:cNvPicPr>
          <p:nvPr/>
        </p:nvPicPr>
        <p:blipFill>
          <a:blip r:embed="rId3"/>
          <a:stretch>
            <a:fillRect/>
          </a:stretch>
        </p:blipFill>
        <p:spPr>
          <a:xfrm>
            <a:off x="7015008" y="2736324"/>
            <a:ext cx="1425074" cy="520700"/>
          </a:xfrm>
          <a:prstGeom prst="rect">
            <a:avLst/>
          </a:prstGeom>
        </p:spPr>
      </p:pic>
      <p:pic>
        <p:nvPicPr>
          <p:cNvPr id="8" name="Picture 7"/>
          <p:cNvPicPr>
            <a:picLocks noChangeAspect="1"/>
          </p:cNvPicPr>
          <p:nvPr/>
        </p:nvPicPr>
        <p:blipFill>
          <a:blip r:embed="rId4"/>
          <a:stretch>
            <a:fillRect/>
          </a:stretch>
        </p:blipFill>
        <p:spPr>
          <a:xfrm>
            <a:off x="6710465" y="1354770"/>
            <a:ext cx="1951709" cy="721367"/>
          </a:xfrm>
          <a:prstGeom prst="rect">
            <a:avLst/>
          </a:prstGeom>
        </p:spPr>
      </p:pic>
      <p:sp>
        <p:nvSpPr>
          <p:cNvPr id="4" name="Slide Number Placeholder 3"/>
          <p:cNvSpPr>
            <a:spLocks noGrp="1"/>
          </p:cNvSpPr>
          <p:nvPr>
            <p:ph type="sldNum" sz="quarter" idx="12"/>
          </p:nvPr>
        </p:nvSpPr>
        <p:spPr/>
        <p:txBody>
          <a:bodyPr/>
          <a:lstStyle/>
          <a:p>
            <a:fld id="{99A07F00-E91A-40CA-9FA9-9ABDCA51173D}" type="slidenum">
              <a:rPr lang="en-US" smtClean="0">
                <a:solidFill>
                  <a:prstClr val="white"/>
                </a:solidFill>
              </a:rPr>
              <a:t>6</a:t>
            </a:fld>
            <a:endParaRPr lang="en-US">
              <a:solidFill>
                <a:prstClr val="white"/>
              </a:solidFill>
            </a:endParaRPr>
          </a:p>
        </p:txBody>
      </p:sp>
      <p:sp>
        <p:nvSpPr>
          <p:cNvPr id="5" name="Title 4"/>
          <p:cNvSpPr>
            <a:spLocks noGrp="1"/>
          </p:cNvSpPr>
          <p:nvPr>
            <p:ph type="title"/>
          </p:nvPr>
        </p:nvSpPr>
        <p:spPr/>
        <p:txBody>
          <a:bodyPr/>
          <a:lstStyle/>
          <a:p>
            <a:r>
              <a:rPr lang="en-US" smtClean="0"/>
              <a:t>Group Objectives by Format</a:t>
            </a:r>
            <a:endParaRPr lang="en-US"/>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119005438"/>
              </p:ext>
            </p:extLst>
          </p:nvPr>
        </p:nvGraphicFramePr>
        <p:xfrm>
          <a:off x="3621184" y="716811"/>
          <a:ext cx="8130273" cy="3455544"/>
        </p:xfrm>
        <a:graphic>
          <a:graphicData uri="http://schemas.openxmlformats.org/drawingml/2006/diagram">
            <dgm:relIds xmlns:dgm="http://schemas.openxmlformats.org/drawingml/2006/diagram" r:dm="rId6" r:lo="rId7" r:qs="rId8" r:cs="rId9"/>
          </a:graphicData>
        </a:graphic>
      </p:graphicFrame>
      <p:pic>
        <p:nvPicPr>
          <p:cNvPr id="6" name="Picture 5"/>
          <p:cNvPicPr>
            <a:picLocks noChangeAspect="1"/>
          </p:cNvPicPr>
          <p:nvPr/>
        </p:nvPicPr>
        <p:blipFill>
          <a:blip r:embed="rId10"/>
          <a:stretch>
            <a:fillRect/>
          </a:stretch>
        </p:blipFill>
        <p:spPr>
          <a:xfrm>
            <a:off x="9411666" y="748149"/>
            <a:ext cx="2247040" cy="1179696"/>
          </a:xfrm>
          <a:prstGeom prst="rect">
            <a:avLst/>
          </a:prstGeom>
        </p:spPr>
      </p:pic>
      <p:sp>
        <p:nvSpPr>
          <p:cNvPr id="7" name="TextBox 6"/>
          <p:cNvSpPr txBox="1"/>
          <p:nvPr/>
        </p:nvSpPr>
        <p:spPr>
          <a:xfrm>
            <a:off x="3745316" y="937198"/>
            <a:ext cx="2146434" cy="646331"/>
          </a:xfrm>
          <a:prstGeom prst="rect">
            <a:avLst/>
          </a:prstGeom>
          <a:noFill/>
        </p:spPr>
        <p:txBody>
          <a:bodyPr wrap="square" rtlCol="0">
            <a:spAutoFit/>
          </a:bodyPr>
          <a:lstStyle/>
          <a:p>
            <a:pPr algn="r"/>
            <a:r>
              <a:rPr lang="en-US" smtClean="0"/>
              <a:t>Tysons Corner, Virginia (DC suburbs)</a:t>
            </a:r>
            <a:endParaRPr lang="en-US"/>
          </a:p>
        </p:txBody>
      </p:sp>
      <p:pic>
        <p:nvPicPr>
          <p:cNvPr id="3" name="Picture 2"/>
          <p:cNvPicPr>
            <a:picLocks noChangeAspect="1"/>
          </p:cNvPicPr>
          <p:nvPr/>
        </p:nvPicPr>
        <p:blipFill>
          <a:blip r:embed="rId11"/>
          <a:stretch>
            <a:fillRect/>
          </a:stretch>
        </p:blipFill>
        <p:spPr>
          <a:xfrm>
            <a:off x="7089661" y="3479314"/>
            <a:ext cx="1193321" cy="341724"/>
          </a:xfrm>
          <a:prstGeom prst="rect">
            <a:avLst/>
          </a:prstGeom>
        </p:spPr>
      </p:pic>
      <p:sp>
        <p:nvSpPr>
          <p:cNvPr id="10" name="TextBox 9"/>
          <p:cNvSpPr txBox="1"/>
          <p:nvPr/>
        </p:nvSpPr>
        <p:spPr>
          <a:xfrm>
            <a:off x="3961503" y="4172355"/>
            <a:ext cx="2796134" cy="1754326"/>
          </a:xfrm>
          <a:prstGeom prst="rect">
            <a:avLst/>
          </a:prstGeom>
          <a:noFill/>
        </p:spPr>
        <p:txBody>
          <a:bodyPr wrap="square" rtlCol="0">
            <a:spAutoFit/>
          </a:bodyPr>
          <a:lstStyle/>
          <a:p>
            <a:pPr marL="342900" indent="-342900">
              <a:buFont typeface="+mj-lt"/>
              <a:buAutoNum type="arabicPeriod"/>
            </a:pPr>
            <a:r>
              <a:rPr lang="en-US" smtClean="0"/>
              <a:t>Collaboration</a:t>
            </a:r>
          </a:p>
          <a:p>
            <a:pPr marL="342900" indent="-342900">
              <a:buFont typeface="+mj-lt"/>
              <a:buAutoNum type="arabicPeriod"/>
            </a:pPr>
            <a:r>
              <a:rPr lang="en-US" smtClean="0"/>
              <a:t>Networking</a:t>
            </a:r>
          </a:p>
          <a:p>
            <a:pPr marL="342900" indent="-342900">
              <a:buFont typeface="+mj-lt"/>
              <a:buAutoNum type="arabicPeriod"/>
            </a:pPr>
            <a:r>
              <a:rPr lang="en-US" smtClean="0"/>
              <a:t>Sector Team Breakouts</a:t>
            </a:r>
          </a:p>
          <a:p>
            <a:pPr marL="342900" indent="-342900">
              <a:buFont typeface="+mj-lt"/>
              <a:buAutoNum type="arabicPeriod"/>
            </a:pPr>
            <a:r>
              <a:rPr lang="en-US" smtClean="0"/>
              <a:t>Sector Team Group Presentations</a:t>
            </a:r>
          </a:p>
          <a:p>
            <a:pPr marL="342900" indent="-342900">
              <a:buFont typeface="+mj-lt"/>
              <a:buAutoNum type="arabicPeriod"/>
            </a:pPr>
            <a:r>
              <a:rPr lang="en-US" smtClean="0"/>
              <a:t>Governance Processes</a:t>
            </a:r>
          </a:p>
        </p:txBody>
      </p:sp>
      <p:sp>
        <p:nvSpPr>
          <p:cNvPr id="11" name="TextBox 10"/>
          <p:cNvSpPr txBox="1"/>
          <p:nvPr/>
        </p:nvSpPr>
        <p:spPr>
          <a:xfrm>
            <a:off x="7623208" y="4233144"/>
            <a:ext cx="4074049" cy="2308324"/>
          </a:xfrm>
          <a:prstGeom prst="rect">
            <a:avLst/>
          </a:prstGeom>
          <a:noFill/>
        </p:spPr>
        <p:txBody>
          <a:bodyPr wrap="square" rtlCol="0">
            <a:spAutoFit/>
          </a:bodyPr>
          <a:lstStyle/>
          <a:p>
            <a:pPr marL="342900" indent="-342900">
              <a:buFont typeface="+mj-lt"/>
              <a:buAutoNum type="arabicPeriod"/>
            </a:pPr>
            <a:r>
              <a:rPr lang="en-US" smtClean="0"/>
              <a:t>No-Cost Education via Guest Speakers</a:t>
            </a:r>
          </a:p>
          <a:p>
            <a:pPr marL="342900" indent="-342900">
              <a:buFont typeface="+mj-lt"/>
              <a:buAutoNum type="arabicPeriod"/>
            </a:pPr>
            <a:r>
              <a:rPr lang="en-US" i="1" smtClean="0"/>
              <a:t>Scalable</a:t>
            </a:r>
            <a:r>
              <a:rPr lang="en-US" smtClean="0"/>
              <a:t> Input and Feedback</a:t>
            </a:r>
          </a:p>
          <a:p>
            <a:pPr marL="342900" indent="-342900">
              <a:buFont typeface="+mj-lt"/>
              <a:buAutoNum type="arabicPeriod"/>
            </a:pPr>
            <a:r>
              <a:rPr lang="en-US" i="1" smtClean="0"/>
              <a:t>Scalable</a:t>
            </a:r>
            <a:r>
              <a:rPr lang="en-US" smtClean="0"/>
              <a:t> Access to Resources</a:t>
            </a:r>
          </a:p>
          <a:p>
            <a:pPr marL="342900" indent="-342900">
              <a:buFont typeface="+mj-lt"/>
              <a:buAutoNum type="arabicPeriod"/>
            </a:pPr>
            <a:r>
              <a:rPr lang="en-US" i="1" smtClean="0"/>
              <a:t>Scalable</a:t>
            </a:r>
            <a:r>
              <a:rPr lang="en-US" smtClean="0"/>
              <a:t> Discovery and Informal Market Research</a:t>
            </a:r>
          </a:p>
          <a:p>
            <a:pPr marL="342900" indent="-342900">
              <a:buFont typeface="+mj-lt"/>
              <a:buAutoNum type="arabicPeriod"/>
            </a:pPr>
            <a:r>
              <a:rPr lang="en-US" smtClean="0"/>
              <a:t>Panel Discussions to Engage in Respectful Debate</a:t>
            </a:r>
          </a:p>
          <a:p>
            <a:pPr marL="342900" indent="-342900">
              <a:buFont typeface="+mj-lt"/>
              <a:buAutoNum type="arabicPeriod"/>
            </a:pPr>
            <a:endParaRPr lang="en-US" smtClean="0"/>
          </a:p>
        </p:txBody>
      </p:sp>
    </p:spTree>
    <p:extLst>
      <p:ext uri="{BB962C8B-B14F-4D97-AF65-F5344CB8AC3E}">
        <p14:creationId xmlns:p14="http://schemas.microsoft.com/office/powerpoint/2010/main" val="693532100"/>
      </p:ext>
    </p:extLst>
  </p:cSld>
  <p:clrMapOvr>
    <a:masterClrMapping/>
  </p:clrMapOvr>
  <p:transition spd="med">
    <p:fade/>
  </p:transition>
  <p:timing/>
</p:sld>
</file>

<file path=ppt/slides/slide7.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Content Placeholder 1"/>
          <p:cNvSpPr>
            <a:spLocks noGrp="1"/>
          </p:cNvSpPr>
          <p:nvPr>
            <p:ph idx="1"/>
          </p:nvPr>
        </p:nvSpPr>
        <p:spPr/>
        <p:txBody>
          <a:bodyPr/>
          <a:lstStyle/>
          <a:p>
            <a:r>
              <a:rPr lang="en-US" smtClean="0"/>
              <a:t>IP Created by Group</a:t>
            </a:r>
          </a:p>
          <a:p>
            <a:pPr lvl="1"/>
            <a:r>
              <a:rPr lang="en-US" smtClean="0"/>
              <a:t>Always identified up front as Group-originated </a:t>
            </a:r>
          </a:p>
          <a:p>
            <a:pPr lvl="1"/>
            <a:r>
              <a:rPr lang="en-US" smtClean="0"/>
              <a:t>Intended for Creative Commons designation</a:t>
            </a:r>
          </a:p>
          <a:p>
            <a:pPr lvl="1"/>
            <a:r>
              <a:rPr lang="en-US" smtClean="0"/>
              <a:t>Examples: standards contributions, infographics, educational materials, content shared at Meetups</a:t>
            </a:r>
          </a:p>
          <a:p>
            <a:r>
              <a:rPr lang="en-US" smtClean="0"/>
              <a:t>IP Intended for Commercialization</a:t>
            </a:r>
          </a:p>
          <a:p>
            <a:pPr lvl="1"/>
            <a:r>
              <a:rPr lang="en-US" smtClean="0"/>
              <a:t>Not organized or governed by Group</a:t>
            </a:r>
          </a:p>
          <a:p>
            <a:pPr lvl="1"/>
            <a:r>
              <a:rPr lang="en-US" smtClean="0"/>
              <a:t>Organized solely via legal entities owned/controlled by Group members</a:t>
            </a:r>
          </a:p>
          <a:p>
            <a:pPr lvl="1"/>
            <a:endParaRPr lang="en-US"/>
          </a:p>
        </p:txBody>
      </p:sp>
      <p:sp>
        <p:nvSpPr>
          <p:cNvPr id="4" name="Slide Number Placeholder 3"/>
          <p:cNvSpPr>
            <a:spLocks noGrp="1"/>
          </p:cNvSpPr>
          <p:nvPr>
            <p:ph type="sldNum" sz="quarter" idx="12"/>
          </p:nvPr>
        </p:nvSpPr>
        <p:spPr/>
        <p:txBody>
          <a:bodyPr/>
          <a:lstStyle/>
          <a:p>
            <a:fld id="{99A07F00-E91A-40CA-9FA9-9ABDCA51173D}" type="slidenum">
              <a:rPr lang="en-US" smtClean="0">
                <a:solidFill>
                  <a:prstClr val="white"/>
                </a:solidFill>
              </a:rPr>
              <a:t>7</a:t>
            </a:fld>
            <a:endParaRPr lang="en-US">
              <a:solidFill>
                <a:prstClr val="white"/>
              </a:solidFill>
            </a:endParaRPr>
          </a:p>
        </p:txBody>
      </p:sp>
      <p:sp>
        <p:nvSpPr>
          <p:cNvPr id="5" name="Title 4"/>
          <p:cNvSpPr>
            <a:spLocks noGrp="1"/>
          </p:cNvSpPr>
          <p:nvPr>
            <p:ph type="title"/>
          </p:nvPr>
        </p:nvSpPr>
        <p:spPr/>
        <p:txBody>
          <a:bodyPr/>
          <a:lstStyle/>
          <a:p>
            <a:r>
              <a:rPr lang="en-US" smtClean="0"/>
              <a:t>Intellectual Property Intentions</a:t>
            </a:r>
            <a:endParaRPr lang="en-US"/>
          </a:p>
        </p:txBody>
      </p:sp>
    </p:spTree>
    <p:extLst>
      <p:ext uri="{BB962C8B-B14F-4D97-AF65-F5344CB8AC3E}">
        <p14:creationId xmlns:p14="http://schemas.microsoft.com/office/powerpoint/2010/main" val="2124375061"/>
      </p:ext>
    </p:extLst>
  </p:cSld>
  <p:clrMapOvr>
    <a:masterClrMapping/>
  </p:clrMapOvr>
  <p:transition spd="med">
    <p:fade/>
  </p:transition>
  <p:timing/>
</p:sld>
</file>

<file path=ppt/slides/slide8.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4" name="Slide Number Placeholder 3"/>
          <p:cNvSpPr>
            <a:spLocks noGrp="1"/>
          </p:cNvSpPr>
          <p:nvPr>
            <p:ph type="sldNum" sz="quarter" idx="12"/>
          </p:nvPr>
        </p:nvSpPr>
        <p:spPr/>
        <p:txBody>
          <a:bodyPr/>
          <a:lstStyle/>
          <a:p>
            <a:fld id="{99A07F00-E91A-40CA-9FA9-9ABDCA51173D}" type="slidenum">
              <a:rPr lang="en-US" smtClean="0">
                <a:solidFill>
                  <a:prstClr val="white"/>
                </a:solidFill>
              </a:rPr>
              <a:t>8</a:t>
            </a:fld>
            <a:endParaRPr lang="en-US">
              <a:solidFill>
                <a:prstClr val="white"/>
              </a:solidFill>
            </a:endParaRPr>
          </a:p>
        </p:txBody>
      </p:sp>
      <p:sp>
        <p:nvSpPr>
          <p:cNvPr id="5" name="Title 4"/>
          <p:cNvSpPr>
            <a:spLocks noGrp="1"/>
          </p:cNvSpPr>
          <p:nvPr>
            <p:ph type="title"/>
          </p:nvPr>
        </p:nvSpPr>
        <p:spPr/>
        <p:txBody>
          <a:bodyPr/>
          <a:lstStyle/>
          <a:p>
            <a:r>
              <a:rPr lang="en-US" smtClean="0"/>
              <a:t>Group Discussion</a:t>
            </a:r>
            <a:br>
              <a:rPr lang="en-US" smtClean="0"/>
            </a:br>
            <a:br>
              <a:rPr lang="en-US"/>
            </a:br>
            <a:r>
              <a:rPr lang="en-US" i="1" smtClean="0"/>
              <a:t>Reactions to Charter and Intended Participation</a:t>
            </a:r>
            <a:endParaRPr lang="en-US" i="1"/>
          </a:p>
        </p:txBody>
      </p:sp>
      <p:pic>
        <p:nvPicPr>
          <p:cNvPr id="6" name="Picture 5"/>
          <p:cNvPicPr>
            <a:picLocks noChangeAspect="1"/>
          </p:cNvPicPr>
          <p:nvPr/>
        </p:nvPicPr>
        <p:blipFill>
          <a:blip r:embed="rId3"/>
          <a:stretch>
            <a:fillRect/>
          </a:stretch>
        </p:blipFill>
        <p:spPr>
          <a:xfrm>
            <a:off x="4018494" y="885525"/>
            <a:ext cx="7588762" cy="4991847"/>
          </a:xfrm>
          <a:prstGeom prst="rect">
            <a:avLst/>
          </a:prstGeom>
        </p:spPr>
      </p:pic>
    </p:spTree>
    <p:extLst>
      <p:ext uri="{BB962C8B-B14F-4D97-AF65-F5344CB8AC3E}">
        <p14:creationId xmlns:p14="http://schemas.microsoft.com/office/powerpoint/2010/main" val="553854598"/>
      </p:ext>
    </p:extLst>
  </p:cSld>
  <p:clrMapOvr>
    <a:masterClrMapping/>
  </p:clrMapOvr>
  <p:transition spd="med">
    <p:fade/>
  </p:transition>
  <p:timing/>
</p:sld>
</file>

<file path=ppt/slides/slide9.xml><?xml version="1.0" encoding="utf-8"?>
<p:sld xmlns:a="http://schemas.openxmlformats.org/drawingml/2006/main" xmlns:r="http://schemas.openxmlformats.org/officeDocument/2006/relationships" xmlns:p14="http://schemas.microsoft.com/office/powerpoint/2010/main" xmlns:p15="http://schemas.microsoft.com/office/powerpoint/2012/main" xmlns:p="http://schemas.openxmlformats.org/presentationml/2006/main">
  <p:cSld>
    <p:spTree>
      <p:nvGrpSpPr>
        <p:cNvPr id="1" name=""/>
        <p:cNvGrpSpPr/>
        <p:nvPr/>
      </p:nvGrpSpPr>
      <p:grpSpPr>
        <a:xfrm>
          <a:off x="0" y="0"/>
          <a:ext cx="0" cy="0"/>
        </a:xfrm>
      </p:grpSpPr>
      <p:sp>
        <p:nvSpPr>
          <p:cNvPr id="2" name="Content Placeholder 1"/>
          <p:cNvSpPr>
            <a:spLocks noGrp="1"/>
          </p:cNvSpPr>
          <p:nvPr>
            <p:ph idx="1"/>
          </p:nvPr>
        </p:nvSpPr>
        <p:spPr/>
        <p:txBody>
          <a:bodyPr/>
          <a:lstStyle/>
          <a:p>
            <a:pPr marL="514350" indent="-514350">
              <a:buFont typeface="+mj-lt"/>
              <a:buAutoNum type="arabicPeriod"/>
            </a:pPr>
            <a:r>
              <a:rPr lang="en-US" sz="2000" smtClean="0"/>
              <a:t>Finalizing </a:t>
            </a:r>
            <a:r>
              <a:rPr lang="en-US" sz="2000" b="1" smtClean="0"/>
              <a:t>Charter</a:t>
            </a:r>
          </a:p>
          <a:p>
            <a:pPr marL="514350" indent="-514350">
              <a:buFont typeface="+mj-lt"/>
              <a:buAutoNum type="arabicPeriod"/>
            </a:pPr>
            <a:r>
              <a:rPr lang="en-US" sz="2000" smtClean="0"/>
              <a:t>Formation of first </a:t>
            </a:r>
            <a:r>
              <a:rPr lang="en-US" sz="2000" b="1" smtClean="0"/>
              <a:t>Sector Teams</a:t>
            </a:r>
          </a:p>
          <a:p>
            <a:pPr marL="514350" indent="-514350">
              <a:buFont typeface="+mj-lt"/>
              <a:buAutoNum type="arabicPeriod"/>
            </a:pPr>
            <a:r>
              <a:rPr lang="en-US" sz="2000" err="1"/>
              <a:t>Meetup.com and </a:t>
            </a:r>
            <a:r>
              <a:rPr lang="en-US" sz="2000" b="1"/>
              <a:t>Slack</a:t>
            </a:r>
            <a:r>
              <a:rPr lang="en-US" sz="2000"/>
              <a:t>: </a:t>
            </a:r>
            <a:r>
              <a:rPr lang="en-US" sz="2000" i="1"/>
              <a:t>Activation of Project Collaboration </a:t>
            </a:r>
            <a:r>
              <a:rPr lang="en-US" sz="2000" i="1" smtClean="0"/>
              <a:t>Zones</a:t>
            </a:r>
            <a:endParaRPr lang="en-US" sz="2000" smtClean="0"/>
          </a:p>
          <a:p>
            <a:pPr marL="514350" indent="-514350">
              <a:buFont typeface="+mj-lt"/>
              <a:buAutoNum type="arabicPeriod"/>
            </a:pPr>
            <a:r>
              <a:rPr lang="en-US" sz="2000" b="1" smtClean="0"/>
              <a:t>Recruitment</a:t>
            </a:r>
            <a:r>
              <a:rPr lang="en-US" sz="2000" smtClean="0"/>
              <a:t> and Announcement of Speakers for Upcoming “Virtual Third-Tuesdays” and new venue for “Tysons First Wednesdays.”</a:t>
            </a:r>
          </a:p>
          <a:p>
            <a:pPr marL="514350" indent="-514350">
              <a:buFont typeface="+mj-lt"/>
              <a:buAutoNum type="arabicPeriod"/>
            </a:pPr>
            <a:r>
              <a:rPr lang="en-US" sz="2000" b="1" smtClean="0"/>
              <a:t>Upcoming </a:t>
            </a:r>
            <a:r>
              <a:rPr lang="en-US" sz="2000" b="1"/>
              <a:t>Meetups</a:t>
            </a:r>
            <a:r>
              <a:rPr lang="en-US" sz="2000"/>
              <a:t>:</a:t>
            </a:r>
          </a:p>
          <a:p>
            <a:pPr lvl="1"/>
            <a:r>
              <a:rPr lang="en-US" sz="1800"/>
              <a:t>Tysons First-Wednesdays: </a:t>
            </a:r>
            <a:r>
              <a:rPr lang="en-US" sz="1800" b="1"/>
              <a:t>11/1 at 6:00PM</a:t>
            </a:r>
            <a:r>
              <a:rPr lang="en-US" sz="1800"/>
              <a:t>, Tysons VA TBD</a:t>
            </a:r>
          </a:p>
          <a:p>
            <a:pPr lvl="1"/>
            <a:r>
              <a:rPr lang="en-US" sz="1800"/>
              <a:t>Virtual Third-Tuesdays: </a:t>
            </a:r>
            <a:r>
              <a:rPr lang="en-US" sz="1800" b="1"/>
              <a:t>11/21 at 8:00PM</a:t>
            </a:r>
            <a:r>
              <a:rPr lang="en-US" sz="1800"/>
              <a:t>, </a:t>
            </a:r>
            <a:r>
              <a:rPr lang="en-US" sz="1800" smtClean="0"/>
              <a:t>GoToWebinar</a:t>
            </a:r>
          </a:p>
          <a:p>
            <a:pPr marL="457200" indent="-457200">
              <a:buFont typeface="+mj-lt"/>
              <a:buAutoNum type="arabicPeriod"/>
            </a:pPr>
            <a:r>
              <a:rPr lang="en-US" sz="2000" smtClean="0"/>
              <a:t>Please </a:t>
            </a:r>
            <a:r>
              <a:rPr lang="en-US" sz="2000" b="1" smtClean="0"/>
              <a:t>invite colleagues </a:t>
            </a:r>
            <a:r>
              <a:rPr lang="en-US" sz="2000" smtClean="0"/>
              <a:t>to join Meetup Group:</a:t>
            </a:r>
          </a:p>
          <a:p>
            <a:pPr lvl="1"/>
            <a:r>
              <a:rPr lang="en-US" sz="2000"/>
              <a:t>http://</a:t>
            </a:r>
            <a:r>
              <a:rPr lang="en-US" sz="2000" smtClean="0"/>
              <a:t>meetu.ps/c/3xtnv/1FxDQ/f  or</a:t>
            </a:r>
          </a:p>
          <a:p>
            <a:pPr lvl="1"/>
            <a:r>
              <a:rPr lang="en-US" sz="2000" smtClean="0"/>
              <a:t>Go to Meetup.com, click on “Explore” in upper right, and search for “DC Distributed Health” </a:t>
            </a:r>
            <a:r>
              <a:rPr lang="mr-IN" sz="2000" smtClean="0"/>
              <a:t>–</a:t>
            </a:r>
            <a:r>
              <a:rPr lang="en-US" sz="2000" smtClean="0"/>
              <a:t> we’re the only Group that pops up.  </a:t>
            </a:r>
            <a:endParaRPr lang="en-US" sz="2000"/>
          </a:p>
        </p:txBody>
      </p:sp>
      <p:sp>
        <p:nvSpPr>
          <p:cNvPr id="4" name="Slide Number Placeholder 3"/>
          <p:cNvSpPr>
            <a:spLocks noGrp="1"/>
          </p:cNvSpPr>
          <p:nvPr>
            <p:ph type="sldNum" sz="quarter" idx="12"/>
          </p:nvPr>
        </p:nvSpPr>
        <p:spPr/>
        <p:txBody>
          <a:bodyPr/>
          <a:lstStyle/>
          <a:p>
            <a:fld id="{99A07F00-E91A-40CA-9FA9-9ABDCA51173D}" type="slidenum">
              <a:rPr lang="en-US" smtClean="0">
                <a:solidFill>
                  <a:prstClr val="white"/>
                </a:solidFill>
              </a:rPr>
              <a:t>9</a:t>
            </a:fld>
            <a:endParaRPr lang="en-US">
              <a:solidFill>
                <a:prstClr val="white"/>
              </a:solidFill>
            </a:endParaRPr>
          </a:p>
        </p:txBody>
      </p:sp>
      <p:sp>
        <p:nvSpPr>
          <p:cNvPr id="5" name="Title 4"/>
          <p:cNvSpPr>
            <a:spLocks noGrp="1"/>
          </p:cNvSpPr>
          <p:nvPr>
            <p:ph type="title"/>
          </p:nvPr>
        </p:nvSpPr>
        <p:spPr/>
        <p:txBody>
          <a:bodyPr/>
          <a:lstStyle/>
          <a:p>
            <a:r>
              <a:rPr lang="en-US" smtClean="0"/>
              <a:t>Next Actions, Events, and Inviting Colleagues</a:t>
            </a:r>
            <a:endParaRPr lang="en-US"/>
          </a:p>
        </p:txBody>
      </p:sp>
    </p:spTree>
    <p:extLst>
      <p:ext uri="{BB962C8B-B14F-4D97-AF65-F5344CB8AC3E}">
        <p14:creationId xmlns:p14="http://schemas.microsoft.com/office/powerpoint/2010/main" val="1440102488"/>
      </p:ext>
    </p:extLst>
  </p:cSld>
  <p:clrMapOvr>
    <a:masterClrMapping/>
  </p:clrMapOvr>
  <p:transition spd="med">
    <p:fade/>
  </p:transition>
  <p:timing/>
</p:sld>
</file>

<file path=ppt/tags/tag1.xml><?xml version="1.0" encoding="utf-8"?>
<p:tagLst xmlns:p="http://schemas.openxmlformats.org/presentationml/2006/main">
  <p:tag name="AS_NET" val="4.0.30319.42000"/>
  <p:tag name="AS_OS" val="Microsoft Windows NT 6.2.9200.0"/>
  <p:tag name="AS_RELEASE_DATE" val="2017.03.22"/>
  <p:tag name="AS_TITLE" val="Aspose.Slides for .NET 4.0"/>
  <p:tag name="AS_VERSION" val="17.3"/>
</p:tagLst>
</file>

<file path=ppt/theme/theme1.xml><?xml version="1.0" encoding="utf-8"?>
<a:theme xmlns:r="http://schemas.openxmlformats.org/officeDocument/2006/relationships" xmlns:a="http://schemas.openxmlformats.org/drawingml/2006/main" name="Presentation Template">
  <a:themeElements>
    <a:clrScheme name="Obesity PPM Colors">
      <a:dk1>
        <a:srgbClr val="4D4D4D"/>
      </a:dk1>
      <a:lt1>
        <a:sysClr val="window" lastClr="FFFFFF"/>
      </a:lt1>
      <a:dk2>
        <a:srgbClr val="0354A5"/>
      </a:dk2>
      <a:lt2>
        <a:srgbClr val="B8B8B8"/>
      </a:lt2>
      <a:accent1>
        <a:srgbClr val="007FB3"/>
      </a:accent1>
      <a:accent2>
        <a:srgbClr val="4D4D4D"/>
      </a:accent2>
      <a:accent3>
        <a:srgbClr val="FF741F"/>
      </a:accent3>
      <a:accent4>
        <a:srgbClr val="0354A5"/>
      </a:accent4>
      <a:accent5>
        <a:srgbClr val="F2A100"/>
      </a:accent5>
      <a:accent6>
        <a:srgbClr val="008250"/>
      </a:accent6>
      <a:hlink>
        <a:srgbClr val="0354A5"/>
      </a:hlink>
      <a:folHlink>
        <a:srgbClr val="007FB3"/>
      </a:folHlink>
    </a:clrScheme>
    <a:fontScheme name="Obesity PPM 2016">
      <a:majorFont>
        <a:latin typeface="Calibri"/>
        <a:ea typeface="Arial"/>
        <a:cs typeface="Arial"/>
      </a:majorFont>
      <a:minorFont>
        <a:latin typeface="Calibri"/>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besity PPM Slide Master FINAL (2)" id="{11FA4D7E-FE19-45BF-A31D-C3EDBA43FB61}" vid="{269923E8-1832-417A-8DE7-158793C19EB8}"/>
    </a:ext>
  </a:extLst>
</a:theme>
</file>

<file path=ppt/theme/theme2.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r="http://schemas.openxmlformats.org/officeDocument/2006/relationships"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Company/>
  <PresentationFormat>Widescreen</PresentationFormat>
  <Paragraphs>0</Paragraphs>
  <Slides>0</Slides>
  <Notes>0</Notes>
  <TotalTime>0</TotalTime>
  <HiddenSlides>0</HiddenSlides>
  <MMClips>0</MMClips>
  <ScaleCrop>0</ScaleCrop>
  <LinksUpToDate>0</LinksUpToDate>
  <SharedDoc>0</SharedDoc>
  <HyperlinksChanged>0</HyperlinksChanged>
  <Application>Aspose.Slides for .NET</Application>
  <AppVersion>17.0300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cp:revision>1</cp:revision>
  <cp:lastPrinted>1601-01-01T00:00:00.000</cp:lastPrinted>
  <dcterms:created xsi:type="dcterms:W3CDTF">1601-01-01T00:00:00Z</dcterms:created>
  <dcterms:modified xsi:type="dcterms:W3CDTF">1601-01-01T00:00:00Z</dcterms:modified>
</cp:coreProperties>
</file>